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
  </p:notesMasterIdLst>
  <p:sldIdLst>
    <p:sldId id="265" r:id="rId2"/>
    <p:sldId id="270" r:id="rId3"/>
    <p:sldId id="277" r:id="rId4"/>
    <p:sldId id="264" r:id="rId5"/>
    <p:sldId id="275" r:id="rId6"/>
    <p:sldId id="274" r:id="rId7"/>
    <p:sldId id="27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D5ED"/>
    <a:srgbClr val="814C9B"/>
    <a:srgbClr val="FEFCD8"/>
    <a:srgbClr val="FFDD71"/>
    <a:srgbClr val="004069"/>
    <a:srgbClr val="3DB7CA"/>
    <a:srgbClr val="3BB0C2"/>
    <a:srgbClr val="F0EE00"/>
    <a:srgbClr val="AAF000"/>
    <a:srgbClr val="007D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66"/>
    <p:restoredTop sz="96208"/>
  </p:normalViewPr>
  <p:slideViewPr>
    <p:cSldViewPr snapToGrid="0" snapToObjects="1">
      <p:cViewPr varScale="1">
        <p:scale>
          <a:sx n="83" d="100"/>
          <a:sy n="83" d="100"/>
        </p:scale>
        <p:origin x="965"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E3F08F-A153-E64C-9C3A-22BB1F7FB617}" type="datetimeFigureOut">
              <a:rPr lang="en-US" smtClean="0"/>
              <a:t>8/22/2024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B38EE6-E2DE-1D44-9CBC-2504DA1BFA92}" type="slidenum">
              <a:rPr lang="en-US" smtClean="0"/>
              <a:t>‹#›</a:t>
            </a:fld>
            <a:endParaRPr lang="en-US"/>
          </a:p>
        </p:txBody>
      </p:sp>
    </p:spTree>
    <p:extLst>
      <p:ext uri="{BB962C8B-B14F-4D97-AF65-F5344CB8AC3E}">
        <p14:creationId xmlns:p14="http://schemas.microsoft.com/office/powerpoint/2010/main" val="1149148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0421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 y="0"/>
            <a:ext cx="12192124" cy="6858029"/>
          </a:xfrm>
          <a:custGeom>
            <a:avLst/>
            <a:gdLst/>
            <a:ahLst/>
            <a:cxnLst/>
            <a:rect l="l" t="t" r="r" b="b"/>
            <a:pathLst>
              <a:path w="94269" h="53026" extrusionOk="0">
                <a:moveTo>
                  <a:pt x="49675" y="4677"/>
                </a:moveTo>
                <a:lnTo>
                  <a:pt x="49730" y="5469"/>
                </a:lnTo>
                <a:lnTo>
                  <a:pt x="49748" y="6408"/>
                </a:lnTo>
                <a:lnTo>
                  <a:pt x="49785" y="7660"/>
                </a:lnTo>
                <a:lnTo>
                  <a:pt x="49785" y="9169"/>
                </a:lnTo>
                <a:lnTo>
                  <a:pt x="49730" y="10900"/>
                </a:lnTo>
                <a:lnTo>
                  <a:pt x="49693" y="11858"/>
                </a:lnTo>
                <a:lnTo>
                  <a:pt x="49638" y="12833"/>
                </a:lnTo>
                <a:lnTo>
                  <a:pt x="49583" y="13846"/>
                </a:lnTo>
                <a:lnTo>
                  <a:pt x="49491" y="14895"/>
                </a:lnTo>
                <a:lnTo>
                  <a:pt x="49380" y="15982"/>
                </a:lnTo>
                <a:lnTo>
                  <a:pt x="49251" y="17086"/>
                </a:lnTo>
                <a:lnTo>
                  <a:pt x="49086" y="18191"/>
                </a:lnTo>
                <a:lnTo>
                  <a:pt x="48920" y="19314"/>
                </a:lnTo>
                <a:lnTo>
                  <a:pt x="48699" y="20456"/>
                </a:lnTo>
                <a:lnTo>
                  <a:pt x="48478" y="21597"/>
                </a:lnTo>
                <a:lnTo>
                  <a:pt x="48202" y="22720"/>
                </a:lnTo>
                <a:lnTo>
                  <a:pt x="47907" y="23844"/>
                </a:lnTo>
                <a:lnTo>
                  <a:pt x="47576" y="24948"/>
                </a:lnTo>
                <a:lnTo>
                  <a:pt x="47208" y="26053"/>
                </a:lnTo>
                <a:lnTo>
                  <a:pt x="47005" y="26587"/>
                </a:lnTo>
                <a:lnTo>
                  <a:pt x="46803" y="27121"/>
                </a:lnTo>
                <a:lnTo>
                  <a:pt x="46582" y="27636"/>
                </a:lnTo>
                <a:lnTo>
                  <a:pt x="46361" y="28152"/>
                </a:lnTo>
                <a:lnTo>
                  <a:pt x="46121" y="28667"/>
                </a:lnTo>
                <a:lnTo>
                  <a:pt x="45882" y="29165"/>
                </a:lnTo>
                <a:lnTo>
                  <a:pt x="45624" y="29643"/>
                </a:lnTo>
                <a:lnTo>
                  <a:pt x="45348" y="30122"/>
                </a:lnTo>
                <a:lnTo>
                  <a:pt x="45072" y="30601"/>
                </a:lnTo>
                <a:lnTo>
                  <a:pt x="44777" y="31061"/>
                </a:lnTo>
                <a:lnTo>
                  <a:pt x="44483" y="31503"/>
                </a:lnTo>
                <a:lnTo>
                  <a:pt x="44170" y="31926"/>
                </a:lnTo>
                <a:lnTo>
                  <a:pt x="43838" y="32350"/>
                </a:lnTo>
                <a:lnTo>
                  <a:pt x="43507" y="32736"/>
                </a:lnTo>
                <a:lnTo>
                  <a:pt x="43157" y="33123"/>
                </a:lnTo>
                <a:lnTo>
                  <a:pt x="42826" y="33491"/>
                </a:lnTo>
                <a:lnTo>
                  <a:pt x="42457" y="33841"/>
                </a:lnTo>
                <a:lnTo>
                  <a:pt x="42108" y="34154"/>
                </a:lnTo>
                <a:lnTo>
                  <a:pt x="41739" y="34467"/>
                </a:lnTo>
                <a:lnTo>
                  <a:pt x="41371" y="34780"/>
                </a:lnTo>
                <a:lnTo>
                  <a:pt x="41003" y="35056"/>
                </a:lnTo>
                <a:lnTo>
                  <a:pt x="40616" y="35314"/>
                </a:lnTo>
                <a:lnTo>
                  <a:pt x="40230" y="35572"/>
                </a:lnTo>
                <a:lnTo>
                  <a:pt x="39843" y="35811"/>
                </a:lnTo>
                <a:lnTo>
                  <a:pt x="39456" y="36032"/>
                </a:lnTo>
                <a:lnTo>
                  <a:pt x="39051" y="36253"/>
                </a:lnTo>
                <a:lnTo>
                  <a:pt x="38665" y="36437"/>
                </a:lnTo>
                <a:lnTo>
                  <a:pt x="38260" y="36621"/>
                </a:lnTo>
                <a:lnTo>
                  <a:pt x="37873" y="36805"/>
                </a:lnTo>
                <a:lnTo>
                  <a:pt x="37468" y="36953"/>
                </a:lnTo>
                <a:lnTo>
                  <a:pt x="36658" y="37247"/>
                </a:lnTo>
                <a:lnTo>
                  <a:pt x="35866" y="37487"/>
                </a:lnTo>
                <a:lnTo>
                  <a:pt x="35056" y="37689"/>
                </a:lnTo>
                <a:lnTo>
                  <a:pt x="34264" y="37836"/>
                </a:lnTo>
                <a:lnTo>
                  <a:pt x="33491" y="37965"/>
                </a:lnTo>
                <a:lnTo>
                  <a:pt x="32718" y="38057"/>
                </a:lnTo>
                <a:lnTo>
                  <a:pt x="31963" y="38131"/>
                </a:lnTo>
                <a:lnTo>
                  <a:pt x="31226" y="38168"/>
                </a:lnTo>
                <a:lnTo>
                  <a:pt x="30527" y="38186"/>
                </a:lnTo>
                <a:lnTo>
                  <a:pt x="29845" y="38168"/>
                </a:lnTo>
                <a:lnTo>
                  <a:pt x="29201" y="38149"/>
                </a:lnTo>
                <a:lnTo>
                  <a:pt x="28575" y="38113"/>
                </a:lnTo>
                <a:lnTo>
                  <a:pt x="27986" y="38057"/>
                </a:lnTo>
                <a:lnTo>
                  <a:pt x="27452" y="37984"/>
                </a:lnTo>
                <a:lnTo>
                  <a:pt x="26955" y="37928"/>
                </a:lnTo>
                <a:lnTo>
                  <a:pt x="26089" y="37781"/>
                </a:lnTo>
                <a:lnTo>
                  <a:pt x="25445" y="37652"/>
                </a:lnTo>
                <a:lnTo>
                  <a:pt x="25040" y="37560"/>
                </a:lnTo>
                <a:lnTo>
                  <a:pt x="24911" y="37523"/>
                </a:lnTo>
                <a:lnTo>
                  <a:pt x="24837" y="37395"/>
                </a:lnTo>
                <a:lnTo>
                  <a:pt x="24635" y="37026"/>
                </a:lnTo>
                <a:lnTo>
                  <a:pt x="24322" y="36456"/>
                </a:lnTo>
                <a:lnTo>
                  <a:pt x="23954" y="35664"/>
                </a:lnTo>
                <a:lnTo>
                  <a:pt x="23751" y="35204"/>
                </a:lnTo>
                <a:lnTo>
                  <a:pt x="23549" y="34706"/>
                </a:lnTo>
                <a:lnTo>
                  <a:pt x="23346" y="34154"/>
                </a:lnTo>
                <a:lnTo>
                  <a:pt x="23125" y="33565"/>
                </a:lnTo>
                <a:lnTo>
                  <a:pt x="22923" y="32957"/>
                </a:lnTo>
                <a:lnTo>
                  <a:pt x="22738" y="32294"/>
                </a:lnTo>
                <a:lnTo>
                  <a:pt x="22554" y="31613"/>
                </a:lnTo>
                <a:lnTo>
                  <a:pt x="22389" y="30895"/>
                </a:lnTo>
                <a:lnTo>
                  <a:pt x="22241" y="30159"/>
                </a:lnTo>
                <a:lnTo>
                  <a:pt x="22112" y="29385"/>
                </a:lnTo>
                <a:lnTo>
                  <a:pt x="22020" y="28612"/>
                </a:lnTo>
                <a:lnTo>
                  <a:pt x="21965" y="27802"/>
                </a:lnTo>
                <a:lnTo>
                  <a:pt x="21928" y="26974"/>
                </a:lnTo>
                <a:lnTo>
                  <a:pt x="21947" y="26145"/>
                </a:lnTo>
                <a:lnTo>
                  <a:pt x="22002" y="25298"/>
                </a:lnTo>
                <a:lnTo>
                  <a:pt x="22039" y="24856"/>
                </a:lnTo>
                <a:lnTo>
                  <a:pt x="22094" y="24433"/>
                </a:lnTo>
                <a:lnTo>
                  <a:pt x="22168" y="23991"/>
                </a:lnTo>
                <a:lnTo>
                  <a:pt x="22241" y="23567"/>
                </a:lnTo>
                <a:lnTo>
                  <a:pt x="22333" y="23125"/>
                </a:lnTo>
                <a:lnTo>
                  <a:pt x="22444" y="22684"/>
                </a:lnTo>
                <a:lnTo>
                  <a:pt x="22573" y="22260"/>
                </a:lnTo>
                <a:lnTo>
                  <a:pt x="22702" y="21818"/>
                </a:lnTo>
                <a:lnTo>
                  <a:pt x="22849" y="21376"/>
                </a:lnTo>
                <a:lnTo>
                  <a:pt x="23033" y="20935"/>
                </a:lnTo>
                <a:lnTo>
                  <a:pt x="23217" y="20493"/>
                </a:lnTo>
                <a:lnTo>
                  <a:pt x="23420" y="20069"/>
                </a:lnTo>
                <a:lnTo>
                  <a:pt x="23622" y="19627"/>
                </a:lnTo>
                <a:lnTo>
                  <a:pt x="23862" y="19185"/>
                </a:lnTo>
                <a:lnTo>
                  <a:pt x="24119" y="18762"/>
                </a:lnTo>
                <a:lnTo>
                  <a:pt x="24396" y="18320"/>
                </a:lnTo>
                <a:lnTo>
                  <a:pt x="24690" y="17897"/>
                </a:lnTo>
                <a:lnTo>
                  <a:pt x="24985" y="17473"/>
                </a:lnTo>
                <a:lnTo>
                  <a:pt x="25316" y="17050"/>
                </a:lnTo>
                <a:lnTo>
                  <a:pt x="25666" y="16645"/>
                </a:lnTo>
                <a:lnTo>
                  <a:pt x="26034" y="16240"/>
                </a:lnTo>
                <a:lnTo>
                  <a:pt x="26402" y="15834"/>
                </a:lnTo>
                <a:lnTo>
                  <a:pt x="26789" y="15448"/>
                </a:lnTo>
                <a:lnTo>
                  <a:pt x="27176" y="15061"/>
                </a:lnTo>
                <a:lnTo>
                  <a:pt x="27599" y="14693"/>
                </a:lnTo>
                <a:lnTo>
                  <a:pt x="28023" y="14325"/>
                </a:lnTo>
                <a:lnTo>
                  <a:pt x="28446" y="13956"/>
                </a:lnTo>
                <a:lnTo>
                  <a:pt x="28888" y="13607"/>
                </a:lnTo>
                <a:lnTo>
                  <a:pt x="29348" y="13257"/>
                </a:lnTo>
                <a:lnTo>
                  <a:pt x="29809" y="12925"/>
                </a:lnTo>
                <a:lnTo>
                  <a:pt x="30766" y="12263"/>
                </a:lnTo>
                <a:lnTo>
                  <a:pt x="31742" y="11637"/>
                </a:lnTo>
                <a:lnTo>
                  <a:pt x="32736" y="11047"/>
                </a:lnTo>
                <a:lnTo>
                  <a:pt x="33749" y="10477"/>
                </a:lnTo>
                <a:lnTo>
                  <a:pt x="34780" y="9943"/>
                </a:lnTo>
                <a:lnTo>
                  <a:pt x="35811" y="9446"/>
                </a:lnTo>
                <a:lnTo>
                  <a:pt x="36842" y="8949"/>
                </a:lnTo>
                <a:lnTo>
                  <a:pt x="37873" y="8507"/>
                </a:lnTo>
                <a:lnTo>
                  <a:pt x="38904" y="8065"/>
                </a:lnTo>
                <a:lnTo>
                  <a:pt x="39898" y="7678"/>
                </a:lnTo>
                <a:lnTo>
                  <a:pt x="40892" y="7291"/>
                </a:lnTo>
                <a:lnTo>
                  <a:pt x="41850" y="6960"/>
                </a:lnTo>
                <a:lnTo>
                  <a:pt x="42770" y="6629"/>
                </a:lnTo>
                <a:lnTo>
                  <a:pt x="43673" y="6334"/>
                </a:lnTo>
                <a:lnTo>
                  <a:pt x="45330" y="5819"/>
                </a:lnTo>
                <a:lnTo>
                  <a:pt x="46784" y="5395"/>
                </a:lnTo>
                <a:lnTo>
                  <a:pt x="47981" y="5082"/>
                </a:lnTo>
                <a:lnTo>
                  <a:pt x="48902" y="4861"/>
                </a:lnTo>
                <a:lnTo>
                  <a:pt x="49675" y="4677"/>
                </a:lnTo>
                <a:close/>
                <a:moveTo>
                  <a:pt x="12299" y="28888"/>
                </a:moveTo>
                <a:lnTo>
                  <a:pt x="12888" y="28925"/>
                </a:lnTo>
                <a:lnTo>
                  <a:pt x="13496" y="28962"/>
                </a:lnTo>
                <a:lnTo>
                  <a:pt x="14085" y="29036"/>
                </a:lnTo>
                <a:lnTo>
                  <a:pt x="14656" y="29128"/>
                </a:lnTo>
                <a:lnTo>
                  <a:pt x="15226" y="29238"/>
                </a:lnTo>
                <a:lnTo>
                  <a:pt x="15779" y="29385"/>
                </a:lnTo>
                <a:lnTo>
                  <a:pt x="16313" y="29551"/>
                </a:lnTo>
                <a:lnTo>
                  <a:pt x="16828" y="29754"/>
                </a:lnTo>
                <a:lnTo>
                  <a:pt x="17233" y="29938"/>
                </a:lnTo>
                <a:lnTo>
                  <a:pt x="17620" y="30140"/>
                </a:lnTo>
                <a:lnTo>
                  <a:pt x="17988" y="30343"/>
                </a:lnTo>
                <a:lnTo>
                  <a:pt x="18320" y="30582"/>
                </a:lnTo>
                <a:lnTo>
                  <a:pt x="18651" y="30822"/>
                </a:lnTo>
                <a:lnTo>
                  <a:pt x="18964" y="31061"/>
                </a:lnTo>
                <a:lnTo>
                  <a:pt x="19240" y="31337"/>
                </a:lnTo>
                <a:lnTo>
                  <a:pt x="19516" y="31613"/>
                </a:lnTo>
                <a:lnTo>
                  <a:pt x="19756" y="31889"/>
                </a:lnTo>
                <a:lnTo>
                  <a:pt x="19995" y="32184"/>
                </a:lnTo>
                <a:lnTo>
                  <a:pt x="20216" y="32479"/>
                </a:lnTo>
                <a:lnTo>
                  <a:pt x="20419" y="32773"/>
                </a:lnTo>
                <a:lnTo>
                  <a:pt x="20603" y="33068"/>
                </a:lnTo>
                <a:lnTo>
                  <a:pt x="20768" y="33381"/>
                </a:lnTo>
                <a:lnTo>
                  <a:pt x="20934" y="33694"/>
                </a:lnTo>
                <a:lnTo>
                  <a:pt x="21081" y="34007"/>
                </a:lnTo>
                <a:lnTo>
                  <a:pt x="21339" y="34614"/>
                </a:lnTo>
                <a:lnTo>
                  <a:pt x="21542" y="35222"/>
                </a:lnTo>
                <a:lnTo>
                  <a:pt x="21707" y="35811"/>
                </a:lnTo>
                <a:lnTo>
                  <a:pt x="21836" y="36363"/>
                </a:lnTo>
                <a:lnTo>
                  <a:pt x="21928" y="36879"/>
                </a:lnTo>
                <a:lnTo>
                  <a:pt x="22002" y="37339"/>
                </a:lnTo>
                <a:lnTo>
                  <a:pt x="22039" y="37763"/>
                </a:lnTo>
                <a:lnTo>
                  <a:pt x="22076" y="38113"/>
                </a:lnTo>
                <a:lnTo>
                  <a:pt x="8359" y="32957"/>
                </a:lnTo>
                <a:lnTo>
                  <a:pt x="21597" y="39162"/>
                </a:lnTo>
                <a:lnTo>
                  <a:pt x="21321" y="39383"/>
                </a:lnTo>
                <a:lnTo>
                  <a:pt x="20989" y="39641"/>
                </a:lnTo>
                <a:lnTo>
                  <a:pt x="20603" y="39917"/>
                </a:lnTo>
                <a:lnTo>
                  <a:pt x="20161" y="40212"/>
                </a:lnTo>
                <a:lnTo>
                  <a:pt x="19682" y="40506"/>
                </a:lnTo>
                <a:lnTo>
                  <a:pt x="19148" y="40801"/>
                </a:lnTo>
                <a:lnTo>
                  <a:pt x="18559" y="41058"/>
                </a:lnTo>
                <a:lnTo>
                  <a:pt x="17951" y="41298"/>
                </a:lnTo>
                <a:lnTo>
                  <a:pt x="17638" y="41408"/>
                </a:lnTo>
                <a:lnTo>
                  <a:pt x="17307" y="41519"/>
                </a:lnTo>
                <a:lnTo>
                  <a:pt x="16957" y="41592"/>
                </a:lnTo>
                <a:lnTo>
                  <a:pt x="16626" y="41666"/>
                </a:lnTo>
                <a:lnTo>
                  <a:pt x="16276" y="41740"/>
                </a:lnTo>
                <a:lnTo>
                  <a:pt x="15908" y="41776"/>
                </a:lnTo>
                <a:lnTo>
                  <a:pt x="15539" y="41813"/>
                </a:lnTo>
                <a:lnTo>
                  <a:pt x="15171" y="41832"/>
                </a:lnTo>
                <a:lnTo>
                  <a:pt x="14785" y="41832"/>
                </a:lnTo>
                <a:lnTo>
                  <a:pt x="14416" y="41813"/>
                </a:lnTo>
                <a:lnTo>
                  <a:pt x="14011" y="41776"/>
                </a:lnTo>
                <a:lnTo>
                  <a:pt x="13625" y="41703"/>
                </a:lnTo>
                <a:lnTo>
                  <a:pt x="13220" y="41611"/>
                </a:lnTo>
                <a:lnTo>
                  <a:pt x="12815" y="41519"/>
                </a:lnTo>
                <a:lnTo>
                  <a:pt x="12410" y="41371"/>
                </a:lnTo>
                <a:lnTo>
                  <a:pt x="12004" y="41224"/>
                </a:lnTo>
                <a:lnTo>
                  <a:pt x="11507" y="40985"/>
                </a:lnTo>
                <a:lnTo>
                  <a:pt x="11010" y="40727"/>
                </a:lnTo>
                <a:lnTo>
                  <a:pt x="10513" y="40432"/>
                </a:lnTo>
                <a:lnTo>
                  <a:pt x="10034" y="40101"/>
                </a:lnTo>
                <a:lnTo>
                  <a:pt x="9574" y="39751"/>
                </a:lnTo>
                <a:lnTo>
                  <a:pt x="9114" y="39383"/>
                </a:lnTo>
                <a:lnTo>
                  <a:pt x="8654" y="38978"/>
                </a:lnTo>
                <a:lnTo>
                  <a:pt x="8230" y="38573"/>
                </a:lnTo>
                <a:lnTo>
                  <a:pt x="7788" y="38149"/>
                </a:lnTo>
                <a:lnTo>
                  <a:pt x="7383" y="37708"/>
                </a:lnTo>
                <a:lnTo>
                  <a:pt x="6978" y="37266"/>
                </a:lnTo>
                <a:lnTo>
                  <a:pt x="6591" y="36805"/>
                </a:lnTo>
                <a:lnTo>
                  <a:pt x="6223" y="36345"/>
                </a:lnTo>
                <a:lnTo>
                  <a:pt x="5855" y="35885"/>
                </a:lnTo>
                <a:lnTo>
                  <a:pt x="5192" y="34983"/>
                </a:lnTo>
                <a:lnTo>
                  <a:pt x="4585" y="34080"/>
                </a:lnTo>
                <a:lnTo>
                  <a:pt x="4032" y="33252"/>
                </a:lnTo>
                <a:lnTo>
                  <a:pt x="3572" y="32479"/>
                </a:lnTo>
                <a:lnTo>
                  <a:pt x="3167" y="31797"/>
                </a:lnTo>
                <a:lnTo>
                  <a:pt x="2854" y="31245"/>
                </a:lnTo>
                <a:lnTo>
                  <a:pt x="2633" y="30803"/>
                </a:lnTo>
                <a:lnTo>
                  <a:pt x="2430" y="30435"/>
                </a:lnTo>
                <a:lnTo>
                  <a:pt x="2835" y="30324"/>
                </a:lnTo>
                <a:lnTo>
                  <a:pt x="3296" y="30177"/>
                </a:lnTo>
                <a:lnTo>
                  <a:pt x="3922" y="30011"/>
                </a:lnTo>
                <a:lnTo>
                  <a:pt x="4677" y="29827"/>
                </a:lnTo>
                <a:lnTo>
                  <a:pt x="5560" y="29625"/>
                </a:lnTo>
                <a:lnTo>
                  <a:pt x="6536" y="29422"/>
                </a:lnTo>
                <a:lnTo>
                  <a:pt x="7604" y="29238"/>
                </a:lnTo>
                <a:lnTo>
                  <a:pt x="8727" y="29091"/>
                </a:lnTo>
                <a:lnTo>
                  <a:pt x="9298" y="29017"/>
                </a:lnTo>
                <a:lnTo>
                  <a:pt x="9887" y="28962"/>
                </a:lnTo>
                <a:lnTo>
                  <a:pt x="10495" y="28925"/>
                </a:lnTo>
                <a:lnTo>
                  <a:pt x="11084" y="28907"/>
                </a:lnTo>
                <a:lnTo>
                  <a:pt x="11691" y="28888"/>
                </a:lnTo>
                <a:close/>
                <a:moveTo>
                  <a:pt x="0" y="0"/>
                </a:moveTo>
                <a:lnTo>
                  <a:pt x="0" y="53026"/>
                </a:lnTo>
                <a:lnTo>
                  <a:pt x="17694" y="53026"/>
                </a:lnTo>
                <a:lnTo>
                  <a:pt x="17583" y="52621"/>
                </a:lnTo>
                <a:lnTo>
                  <a:pt x="17510" y="52216"/>
                </a:lnTo>
                <a:lnTo>
                  <a:pt x="17436" y="51829"/>
                </a:lnTo>
                <a:lnTo>
                  <a:pt x="17381" y="51424"/>
                </a:lnTo>
                <a:lnTo>
                  <a:pt x="17344" y="51093"/>
                </a:lnTo>
                <a:lnTo>
                  <a:pt x="17325" y="50761"/>
                </a:lnTo>
                <a:lnTo>
                  <a:pt x="17325" y="50117"/>
                </a:lnTo>
                <a:lnTo>
                  <a:pt x="17344" y="49491"/>
                </a:lnTo>
                <a:lnTo>
                  <a:pt x="17417" y="48883"/>
                </a:lnTo>
                <a:lnTo>
                  <a:pt x="17528" y="48294"/>
                </a:lnTo>
                <a:lnTo>
                  <a:pt x="17675" y="47723"/>
                </a:lnTo>
                <a:lnTo>
                  <a:pt x="17841" y="47171"/>
                </a:lnTo>
                <a:lnTo>
                  <a:pt x="18043" y="46656"/>
                </a:lnTo>
                <a:lnTo>
                  <a:pt x="18264" y="46140"/>
                </a:lnTo>
                <a:lnTo>
                  <a:pt x="18504" y="45661"/>
                </a:lnTo>
                <a:lnTo>
                  <a:pt x="18780" y="45201"/>
                </a:lnTo>
                <a:lnTo>
                  <a:pt x="19056" y="44759"/>
                </a:lnTo>
                <a:lnTo>
                  <a:pt x="19351" y="44336"/>
                </a:lnTo>
                <a:lnTo>
                  <a:pt x="19664" y="43931"/>
                </a:lnTo>
                <a:lnTo>
                  <a:pt x="19977" y="43544"/>
                </a:lnTo>
                <a:lnTo>
                  <a:pt x="20290" y="43176"/>
                </a:lnTo>
                <a:lnTo>
                  <a:pt x="20621" y="42844"/>
                </a:lnTo>
                <a:lnTo>
                  <a:pt x="20934" y="42531"/>
                </a:lnTo>
                <a:lnTo>
                  <a:pt x="21266" y="42237"/>
                </a:lnTo>
                <a:lnTo>
                  <a:pt x="21579" y="41961"/>
                </a:lnTo>
                <a:lnTo>
                  <a:pt x="22168" y="41463"/>
                </a:lnTo>
                <a:lnTo>
                  <a:pt x="22702" y="41077"/>
                </a:lnTo>
                <a:lnTo>
                  <a:pt x="23162" y="40764"/>
                </a:lnTo>
                <a:lnTo>
                  <a:pt x="23512" y="40525"/>
                </a:lnTo>
                <a:lnTo>
                  <a:pt x="23825" y="40359"/>
                </a:lnTo>
                <a:lnTo>
                  <a:pt x="24175" y="40451"/>
                </a:lnTo>
                <a:lnTo>
                  <a:pt x="24561" y="40598"/>
                </a:lnTo>
                <a:lnTo>
                  <a:pt x="25095" y="40801"/>
                </a:lnTo>
                <a:lnTo>
                  <a:pt x="25703" y="41058"/>
                </a:lnTo>
                <a:lnTo>
                  <a:pt x="26384" y="41408"/>
                </a:lnTo>
                <a:lnTo>
                  <a:pt x="26752" y="41592"/>
                </a:lnTo>
                <a:lnTo>
                  <a:pt x="27139" y="41813"/>
                </a:lnTo>
                <a:lnTo>
                  <a:pt x="27526" y="42053"/>
                </a:lnTo>
                <a:lnTo>
                  <a:pt x="27912" y="42310"/>
                </a:lnTo>
                <a:lnTo>
                  <a:pt x="28317" y="42587"/>
                </a:lnTo>
                <a:lnTo>
                  <a:pt x="28704" y="42881"/>
                </a:lnTo>
                <a:lnTo>
                  <a:pt x="29091" y="43213"/>
                </a:lnTo>
                <a:lnTo>
                  <a:pt x="29477" y="43562"/>
                </a:lnTo>
                <a:lnTo>
                  <a:pt x="29845" y="43931"/>
                </a:lnTo>
                <a:lnTo>
                  <a:pt x="30214" y="44317"/>
                </a:lnTo>
                <a:lnTo>
                  <a:pt x="30563" y="44741"/>
                </a:lnTo>
                <a:lnTo>
                  <a:pt x="30895" y="45183"/>
                </a:lnTo>
                <a:lnTo>
                  <a:pt x="31208" y="45643"/>
                </a:lnTo>
                <a:lnTo>
                  <a:pt x="31502" y="46140"/>
                </a:lnTo>
                <a:lnTo>
                  <a:pt x="31760" y="46656"/>
                </a:lnTo>
                <a:lnTo>
                  <a:pt x="32000" y="47208"/>
                </a:lnTo>
                <a:lnTo>
                  <a:pt x="32221" y="47779"/>
                </a:lnTo>
                <a:lnTo>
                  <a:pt x="32386" y="48386"/>
                </a:lnTo>
                <a:lnTo>
                  <a:pt x="32534" y="49012"/>
                </a:lnTo>
                <a:lnTo>
                  <a:pt x="32570" y="49344"/>
                </a:lnTo>
                <a:lnTo>
                  <a:pt x="32626" y="49675"/>
                </a:lnTo>
                <a:lnTo>
                  <a:pt x="32662" y="50080"/>
                </a:lnTo>
                <a:lnTo>
                  <a:pt x="32681" y="50485"/>
                </a:lnTo>
                <a:lnTo>
                  <a:pt x="32699" y="50909"/>
                </a:lnTo>
                <a:lnTo>
                  <a:pt x="32681" y="51332"/>
                </a:lnTo>
                <a:lnTo>
                  <a:pt x="32662" y="51756"/>
                </a:lnTo>
                <a:lnTo>
                  <a:pt x="32644" y="52179"/>
                </a:lnTo>
                <a:lnTo>
                  <a:pt x="32589" y="52603"/>
                </a:lnTo>
                <a:lnTo>
                  <a:pt x="32534" y="53026"/>
                </a:lnTo>
                <a:lnTo>
                  <a:pt x="94268" y="53026"/>
                </a:lnTo>
                <a:lnTo>
                  <a:pt x="94268"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1" y="5514847"/>
            <a:ext cx="1447887" cy="1343127"/>
          </a:xfrm>
          <a:custGeom>
            <a:avLst/>
            <a:gdLst/>
            <a:ahLst/>
            <a:cxnLst/>
            <a:rect l="l" t="t" r="r" b="b"/>
            <a:pathLst>
              <a:path w="11195" h="10385" extrusionOk="0">
                <a:moveTo>
                  <a:pt x="3811" y="1"/>
                </a:moveTo>
                <a:lnTo>
                  <a:pt x="3517" y="19"/>
                </a:lnTo>
                <a:lnTo>
                  <a:pt x="2964" y="93"/>
                </a:lnTo>
                <a:lnTo>
                  <a:pt x="2430" y="203"/>
                </a:lnTo>
                <a:lnTo>
                  <a:pt x="1915" y="351"/>
                </a:lnTo>
                <a:lnTo>
                  <a:pt x="1399" y="535"/>
                </a:lnTo>
                <a:lnTo>
                  <a:pt x="921" y="756"/>
                </a:lnTo>
                <a:lnTo>
                  <a:pt x="442" y="995"/>
                </a:lnTo>
                <a:lnTo>
                  <a:pt x="0" y="1290"/>
                </a:lnTo>
                <a:lnTo>
                  <a:pt x="0" y="10385"/>
                </a:lnTo>
                <a:lnTo>
                  <a:pt x="10403" y="10385"/>
                </a:lnTo>
                <a:lnTo>
                  <a:pt x="10568" y="10017"/>
                </a:lnTo>
                <a:lnTo>
                  <a:pt x="10734" y="9630"/>
                </a:lnTo>
                <a:lnTo>
                  <a:pt x="10881" y="9225"/>
                </a:lnTo>
                <a:lnTo>
                  <a:pt x="10992" y="8820"/>
                </a:lnTo>
                <a:lnTo>
                  <a:pt x="11084" y="8397"/>
                </a:lnTo>
                <a:lnTo>
                  <a:pt x="11139" y="7973"/>
                </a:lnTo>
                <a:lnTo>
                  <a:pt x="11176" y="7550"/>
                </a:lnTo>
                <a:lnTo>
                  <a:pt x="11194" y="7108"/>
                </a:lnTo>
                <a:lnTo>
                  <a:pt x="11176" y="6740"/>
                </a:lnTo>
                <a:lnTo>
                  <a:pt x="11158" y="6390"/>
                </a:lnTo>
                <a:lnTo>
                  <a:pt x="11121" y="6021"/>
                </a:lnTo>
                <a:lnTo>
                  <a:pt x="11047" y="5672"/>
                </a:lnTo>
                <a:lnTo>
                  <a:pt x="10973" y="5340"/>
                </a:lnTo>
                <a:lnTo>
                  <a:pt x="10881" y="4990"/>
                </a:lnTo>
                <a:lnTo>
                  <a:pt x="10771" y="4659"/>
                </a:lnTo>
                <a:lnTo>
                  <a:pt x="10642" y="4346"/>
                </a:lnTo>
                <a:lnTo>
                  <a:pt x="10495" y="4033"/>
                </a:lnTo>
                <a:lnTo>
                  <a:pt x="10329" y="3720"/>
                </a:lnTo>
                <a:lnTo>
                  <a:pt x="10163" y="3425"/>
                </a:lnTo>
                <a:lnTo>
                  <a:pt x="9979" y="3131"/>
                </a:lnTo>
                <a:lnTo>
                  <a:pt x="9777" y="2855"/>
                </a:lnTo>
                <a:lnTo>
                  <a:pt x="9574" y="2578"/>
                </a:lnTo>
                <a:lnTo>
                  <a:pt x="9353" y="2321"/>
                </a:lnTo>
                <a:lnTo>
                  <a:pt x="9114" y="2081"/>
                </a:lnTo>
                <a:lnTo>
                  <a:pt x="8874" y="1842"/>
                </a:lnTo>
                <a:lnTo>
                  <a:pt x="8617" y="1621"/>
                </a:lnTo>
                <a:lnTo>
                  <a:pt x="8341" y="1419"/>
                </a:lnTo>
                <a:lnTo>
                  <a:pt x="8064" y="1216"/>
                </a:lnTo>
                <a:lnTo>
                  <a:pt x="7770" y="1032"/>
                </a:lnTo>
                <a:lnTo>
                  <a:pt x="7475" y="866"/>
                </a:lnTo>
                <a:lnTo>
                  <a:pt x="7162" y="700"/>
                </a:lnTo>
                <a:lnTo>
                  <a:pt x="6849" y="553"/>
                </a:lnTo>
                <a:lnTo>
                  <a:pt x="6536" y="424"/>
                </a:lnTo>
                <a:lnTo>
                  <a:pt x="6205" y="314"/>
                </a:lnTo>
                <a:lnTo>
                  <a:pt x="5855" y="222"/>
                </a:lnTo>
                <a:lnTo>
                  <a:pt x="5524" y="148"/>
                </a:lnTo>
                <a:lnTo>
                  <a:pt x="5174" y="74"/>
                </a:lnTo>
                <a:lnTo>
                  <a:pt x="4805" y="38"/>
                </a:lnTo>
                <a:lnTo>
                  <a:pt x="4456" y="19"/>
                </a:lnTo>
                <a:lnTo>
                  <a:pt x="4087" y="1"/>
                </a:lnTo>
                <a:close/>
              </a:path>
            </a:pathLst>
          </a:custGeom>
          <a:solidFill>
            <a:srgbClr val="B8F567"/>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1" y="1"/>
            <a:ext cx="2581364" cy="3333825"/>
          </a:xfrm>
          <a:custGeom>
            <a:avLst/>
            <a:gdLst/>
            <a:ahLst/>
            <a:cxnLst/>
            <a:rect l="l" t="t" r="r" b="b"/>
            <a:pathLst>
              <a:path w="19959" h="25777" extrusionOk="0">
                <a:moveTo>
                  <a:pt x="0" y="0"/>
                </a:moveTo>
                <a:lnTo>
                  <a:pt x="0" y="24727"/>
                </a:lnTo>
                <a:lnTo>
                  <a:pt x="626" y="24967"/>
                </a:lnTo>
                <a:lnTo>
                  <a:pt x="1289" y="25188"/>
                </a:lnTo>
                <a:lnTo>
                  <a:pt x="1952" y="25353"/>
                </a:lnTo>
                <a:lnTo>
                  <a:pt x="2614" y="25501"/>
                </a:lnTo>
                <a:lnTo>
                  <a:pt x="3296" y="25629"/>
                </a:lnTo>
                <a:lnTo>
                  <a:pt x="3995" y="25703"/>
                </a:lnTo>
                <a:lnTo>
                  <a:pt x="4695" y="25758"/>
                </a:lnTo>
                <a:lnTo>
                  <a:pt x="5413" y="25777"/>
                </a:lnTo>
                <a:lnTo>
                  <a:pt x="6168" y="25758"/>
                </a:lnTo>
                <a:lnTo>
                  <a:pt x="6904" y="25703"/>
                </a:lnTo>
                <a:lnTo>
                  <a:pt x="7622" y="25611"/>
                </a:lnTo>
                <a:lnTo>
                  <a:pt x="8341" y="25482"/>
                </a:lnTo>
                <a:lnTo>
                  <a:pt x="9040" y="25316"/>
                </a:lnTo>
                <a:lnTo>
                  <a:pt x="9740" y="25114"/>
                </a:lnTo>
                <a:lnTo>
                  <a:pt x="10421" y="24893"/>
                </a:lnTo>
                <a:lnTo>
                  <a:pt x="11084" y="24635"/>
                </a:lnTo>
                <a:lnTo>
                  <a:pt x="11710" y="24341"/>
                </a:lnTo>
                <a:lnTo>
                  <a:pt x="12354" y="24028"/>
                </a:lnTo>
                <a:lnTo>
                  <a:pt x="12962" y="23678"/>
                </a:lnTo>
                <a:lnTo>
                  <a:pt x="13551" y="23291"/>
                </a:lnTo>
                <a:lnTo>
                  <a:pt x="14122" y="22886"/>
                </a:lnTo>
                <a:lnTo>
                  <a:pt x="14674" y="22463"/>
                </a:lnTo>
                <a:lnTo>
                  <a:pt x="15190" y="22002"/>
                </a:lnTo>
                <a:lnTo>
                  <a:pt x="15705" y="21524"/>
                </a:lnTo>
                <a:lnTo>
                  <a:pt x="16184" y="21008"/>
                </a:lnTo>
                <a:lnTo>
                  <a:pt x="16644" y="20493"/>
                </a:lnTo>
                <a:lnTo>
                  <a:pt x="17068" y="19940"/>
                </a:lnTo>
                <a:lnTo>
                  <a:pt x="17473" y="19370"/>
                </a:lnTo>
                <a:lnTo>
                  <a:pt x="17859" y="18780"/>
                </a:lnTo>
                <a:lnTo>
                  <a:pt x="18209" y="18173"/>
                </a:lnTo>
                <a:lnTo>
                  <a:pt x="18522" y="17528"/>
                </a:lnTo>
                <a:lnTo>
                  <a:pt x="18817" y="16902"/>
                </a:lnTo>
                <a:lnTo>
                  <a:pt x="19075" y="16240"/>
                </a:lnTo>
                <a:lnTo>
                  <a:pt x="19295" y="15558"/>
                </a:lnTo>
                <a:lnTo>
                  <a:pt x="19498" y="14859"/>
                </a:lnTo>
                <a:lnTo>
                  <a:pt x="19664" y="14159"/>
                </a:lnTo>
                <a:lnTo>
                  <a:pt x="19793" y="13441"/>
                </a:lnTo>
                <a:lnTo>
                  <a:pt x="19885" y="12723"/>
                </a:lnTo>
                <a:lnTo>
                  <a:pt x="19940" y="11986"/>
                </a:lnTo>
                <a:lnTo>
                  <a:pt x="19958" y="11232"/>
                </a:lnTo>
                <a:lnTo>
                  <a:pt x="19958" y="10808"/>
                </a:lnTo>
                <a:lnTo>
                  <a:pt x="19940" y="10385"/>
                </a:lnTo>
                <a:lnTo>
                  <a:pt x="19903" y="9980"/>
                </a:lnTo>
                <a:lnTo>
                  <a:pt x="19866" y="9556"/>
                </a:lnTo>
                <a:lnTo>
                  <a:pt x="19811" y="9151"/>
                </a:lnTo>
                <a:lnTo>
                  <a:pt x="19737" y="8746"/>
                </a:lnTo>
                <a:lnTo>
                  <a:pt x="19664" y="8341"/>
                </a:lnTo>
                <a:lnTo>
                  <a:pt x="19590" y="7936"/>
                </a:lnTo>
                <a:lnTo>
                  <a:pt x="19480" y="7549"/>
                </a:lnTo>
                <a:lnTo>
                  <a:pt x="19388" y="7163"/>
                </a:lnTo>
                <a:lnTo>
                  <a:pt x="19259" y="6776"/>
                </a:lnTo>
                <a:lnTo>
                  <a:pt x="19130" y="6389"/>
                </a:lnTo>
                <a:lnTo>
                  <a:pt x="19001" y="6021"/>
                </a:lnTo>
                <a:lnTo>
                  <a:pt x="18854" y="5653"/>
                </a:lnTo>
                <a:lnTo>
                  <a:pt x="18522" y="4916"/>
                </a:lnTo>
                <a:lnTo>
                  <a:pt x="18154" y="4217"/>
                </a:lnTo>
                <a:lnTo>
                  <a:pt x="17749" y="3536"/>
                </a:lnTo>
                <a:lnTo>
                  <a:pt x="17325" y="2873"/>
                </a:lnTo>
                <a:lnTo>
                  <a:pt x="16847" y="2247"/>
                </a:lnTo>
                <a:lnTo>
                  <a:pt x="16350" y="1639"/>
                </a:lnTo>
                <a:lnTo>
                  <a:pt x="15816" y="1068"/>
                </a:lnTo>
                <a:lnTo>
                  <a:pt x="15245" y="516"/>
                </a:lnTo>
                <a:lnTo>
                  <a:pt x="14656" y="0"/>
                </a:lnTo>
                <a:close/>
              </a:path>
            </a:pathLst>
          </a:custGeom>
          <a:solidFill>
            <a:srgbClr val="9BCF6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2962221" y="1"/>
            <a:ext cx="1295532" cy="1124036"/>
          </a:xfrm>
          <a:custGeom>
            <a:avLst/>
            <a:gdLst/>
            <a:ahLst/>
            <a:cxnLst/>
            <a:rect l="l" t="t" r="r" b="b"/>
            <a:pathLst>
              <a:path w="10017" h="8691" extrusionOk="0">
                <a:moveTo>
                  <a:pt x="1620" y="0"/>
                </a:moveTo>
                <a:lnTo>
                  <a:pt x="1436" y="185"/>
                </a:lnTo>
                <a:lnTo>
                  <a:pt x="1252" y="369"/>
                </a:lnTo>
                <a:lnTo>
                  <a:pt x="1105" y="553"/>
                </a:lnTo>
                <a:lnTo>
                  <a:pt x="939" y="755"/>
                </a:lnTo>
                <a:lnTo>
                  <a:pt x="792" y="958"/>
                </a:lnTo>
                <a:lnTo>
                  <a:pt x="663" y="1179"/>
                </a:lnTo>
                <a:lnTo>
                  <a:pt x="553" y="1400"/>
                </a:lnTo>
                <a:lnTo>
                  <a:pt x="442" y="1639"/>
                </a:lnTo>
                <a:lnTo>
                  <a:pt x="332" y="1878"/>
                </a:lnTo>
                <a:lnTo>
                  <a:pt x="258" y="2118"/>
                </a:lnTo>
                <a:lnTo>
                  <a:pt x="166" y="2376"/>
                </a:lnTo>
                <a:lnTo>
                  <a:pt x="111" y="2615"/>
                </a:lnTo>
                <a:lnTo>
                  <a:pt x="55" y="2873"/>
                </a:lnTo>
                <a:lnTo>
                  <a:pt x="37" y="3149"/>
                </a:lnTo>
                <a:lnTo>
                  <a:pt x="0" y="3407"/>
                </a:lnTo>
                <a:lnTo>
                  <a:pt x="0" y="3683"/>
                </a:lnTo>
                <a:lnTo>
                  <a:pt x="0" y="3941"/>
                </a:lnTo>
                <a:lnTo>
                  <a:pt x="19" y="4198"/>
                </a:lnTo>
                <a:lnTo>
                  <a:pt x="55" y="4438"/>
                </a:lnTo>
                <a:lnTo>
                  <a:pt x="111" y="4695"/>
                </a:lnTo>
                <a:lnTo>
                  <a:pt x="166" y="4935"/>
                </a:lnTo>
                <a:lnTo>
                  <a:pt x="221" y="5174"/>
                </a:lnTo>
                <a:lnTo>
                  <a:pt x="313" y="5413"/>
                </a:lnTo>
                <a:lnTo>
                  <a:pt x="387" y="5634"/>
                </a:lnTo>
                <a:lnTo>
                  <a:pt x="497" y="5855"/>
                </a:lnTo>
                <a:lnTo>
                  <a:pt x="608" y="6076"/>
                </a:lnTo>
                <a:lnTo>
                  <a:pt x="718" y="6279"/>
                </a:lnTo>
                <a:lnTo>
                  <a:pt x="847" y="6481"/>
                </a:lnTo>
                <a:lnTo>
                  <a:pt x="994" y="6684"/>
                </a:lnTo>
                <a:lnTo>
                  <a:pt x="1142" y="6868"/>
                </a:lnTo>
                <a:lnTo>
                  <a:pt x="1307" y="7052"/>
                </a:lnTo>
                <a:lnTo>
                  <a:pt x="1473" y="7218"/>
                </a:lnTo>
                <a:lnTo>
                  <a:pt x="1639" y="7384"/>
                </a:lnTo>
                <a:lnTo>
                  <a:pt x="1823" y="7549"/>
                </a:lnTo>
                <a:lnTo>
                  <a:pt x="2007" y="7697"/>
                </a:lnTo>
                <a:lnTo>
                  <a:pt x="2210" y="7844"/>
                </a:lnTo>
                <a:lnTo>
                  <a:pt x="2412" y="7973"/>
                </a:lnTo>
                <a:lnTo>
                  <a:pt x="2615" y="8083"/>
                </a:lnTo>
                <a:lnTo>
                  <a:pt x="2836" y="8194"/>
                </a:lnTo>
                <a:lnTo>
                  <a:pt x="3057" y="8304"/>
                </a:lnTo>
                <a:lnTo>
                  <a:pt x="3277" y="8378"/>
                </a:lnTo>
                <a:lnTo>
                  <a:pt x="3517" y="8470"/>
                </a:lnTo>
                <a:lnTo>
                  <a:pt x="3756" y="8525"/>
                </a:lnTo>
                <a:lnTo>
                  <a:pt x="3996" y="8580"/>
                </a:lnTo>
                <a:lnTo>
                  <a:pt x="4253" y="8636"/>
                </a:lnTo>
                <a:lnTo>
                  <a:pt x="4493" y="8672"/>
                </a:lnTo>
                <a:lnTo>
                  <a:pt x="4750" y="8691"/>
                </a:lnTo>
                <a:lnTo>
                  <a:pt x="5266" y="8691"/>
                </a:lnTo>
                <a:lnTo>
                  <a:pt x="5524" y="8672"/>
                </a:lnTo>
                <a:lnTo>
                  <a:pt x="5763" y="8636"/>
                </a:lnTo>
                <a:lnTo>
                  <a:pt x="6021" y="8580"/>
                </a:lnTo>
                <a:lnTo>
                  <a:pt x="6260" y="8525"/>
                </a:lnTo>
                <a:lnTo>
                  <a:pt x="6500" y="8470"/>
                </a:lnTo>
                <a:lnTo>
                  <a:pt x="6739" y="8378"/>
                </a:lnTo>
                <a:lnTo>
                  <a:pt x="6960" y="8304"/>
                </a:lnTo>
                <a:lnTo>
                  <a:pt x="7181" y="8194"/>
                </a:lnTo>
                <a:lnTo>
                  <a:pt x="7402" y="8083"/>
                </a:lnTo>
                <a:lnTo>
                  <a:pt x="7604" y="7973"/>
                </a:lnTo>
                <a:lnTo>
                  <a:pt x="7807" y="7844"/>
                </a:lnTo>
                <a:lnTo>
                  <a:pt x="8009" y="7697"/>
                </a:lnTo>
                <a:lnTo>
                  <a:pt x="8193" y="7549"/>
                </a:lnTo>
                <a:lnTo>
                  <a:pt x="8378" y="7384"/>
                </a:lnTo>
                <a:lnTo>
                  <a:pt x="8543" y="7218"/>
                </a:lnTo>
                <a:lnTo>
                  <a:pt x="8709" y="7052"/>
                </a:lnTo>
                <a:lnTo>
                  <a:pt x="8875" y="6868"/>
                </a:lnTo>
                <a:lnTo>
                  <a:pt x="9022" y="6684"/>
                </a:lnTo>
                <a:lnTo>
                  <a:pt x="9169" y="6481"/>
                </a:lnTo>
                <a:lnTo>
                  <a:pt x="9298" y="6279"/>
                </a:lnTo>
                <a:lnTo>
                  <a:pt x="9409" y="6076"/>
                </a:lnTo>
                <a:lnTo>
                  <a:pt x="9519" y="5855"/>
                </a:lnTo>
                <a:lnTo>
                  <a:pt x="9630" y="5634"/>
                </a:lnTo>
                <a:lnTo>
                  <a:pt x="9703" y="5413"/>
                </a:lnTo>
                <a:lnTo>
                  <a:pt x="9795" y="5174"/>
                </a:lnTo>
                <a:lnTo>
                  <a:pt x="9850" y="4935"/>
                </a:lnTo>
                <a:lnTo>
                  <a:pt x="9906" y="4695"/>
                </a:lnTo>
                <a:lnTo>
                  <a:pt x="9961" y="4438"/>
                </a:lnTo>
                <a:lnTo>
                  <a:pt x="9998" y="4198"/>
                </a:lnTo>
                <a:lnTo>
                  <a:pt x="10016" y="3941"/>
                </a:lnTo>
                <a:lnTo>
                  <a:pt x="10016" y="3683"/>
                </a:lnTo>
                <a:lnTo>
                  <a:pt x="10016" y="3407"/>
                </a:lnTo>
                <a:lnTo>
                  <a:pt x="9979" y="3149"/>
                </a:lnTo>
                <a:lnTo>
                  <a:pt x="9961" y="2873"/>
                </a:lnTo>
                <a:lnTo>
                  <a:pt x="9906" y="2615"/>
                </a:lnTo>
                <a:lnTo>
                  <a:pt x="9850" y="2376"/>
                </a:lnTo>
                <a:lnTo>
                  <a:pt x="9758" y="2118"/>
                </a:lnTo>
                <a:lnTo>
                  <a:pt x="9685" y="1878"/>
                </a:lnTo>
                <a:lnTo>
                  <a:pt x="9574" y="1639"/>
                </a:lnTo>
                <a:lnTo>
                  <a:pt x="9464" y="1400"/>
                </a:lnTo>
                <a:lnTo>
                  <a:pt x="9353" y="1179"/>
                </a:lnTo>
                <a:lnTo>
                  <a:pt x="9224" y="958"/>
                </a:lnTo>
                <a:lnTo>
                  <a:pt x="9077" y="755"/>
                </a:lnTo>
                <a:lnTo>
                  <a:pt x="8911" y="553"/>
                </a:lnTo>
                <a:lnTo>
                  <a:pt x="8764" y="369"/>
                </a:lnTo>
                <a:lnTo>
                  <a:pt x="8580" y="185"/>
                </a:lnTo>
                <a:lnTo>
                  <a:pt x="8396" y="0"/>
                </a:lnTo>
                <a:close/>
              </a:path>
            </a:pathLst>
          </a:custGeom>
          <a:solidFill>
            <a:srgbClr val="51B1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 name="Google Shape;14;p2"/>
          <p:cNvSpPr txBox="1">
            <a:spLocks noGrp="1"/>
          </p:cNvSpPr>
          <p:nvPr>
            <p:ph type="ctrTitle"/>
          </p:nvPr>
        </p:nvSpPr>
        <p:spPr>
          <a:xfrm>
            <a:off x="6557433" y="2655800"/>
            <a:ext cx="5277200" cy="1546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375760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5"/>
        <p:cNvGrpSpPr/>
        <p:nvPr/>
      </p:nvGrpSpPr>
      <p:grpSpPr>
        <a:xfrm>
          <a:off x="0" y="0"/>
          <a:ext cx="0" cy="0"/>
          <a:chOff x="0" y="0"/>
          <a:chExt cx="0" cy="0"/>
        </a:xfrm>
      </p:grpSpPr>
      <p:sp>
        <p:nvSpPr>
          <p:cNvPr id="16" name="Google Shape;16;p3"/>
          <p:cNvSpPr/>
          <p:nvPr/>
        </p:nvSpPr>
        <p:spPr>
          <a:xfrm>
            <a:off x="0" y="1"/>
            <a:ext cx="12191939" cy="6857852"/>
          </a:xfrm>
          <a:custGeom>
            <a:avLst/>
            <a:gdLst/>
            <a:ahLst/>
            <a:cxnLst/>
            <a:rect l="l" t="t" r="r" b="b"/>
            <a:pathLst>
              <a:path w="94270" h="53026" extrusionOk="0">
                <a:moveTo>
                  <a:pt x="49676" y="4677"/>
                </a:moveTo>
                <a:lnTo>
                  <a:pt x="49731" y="5469"/>
                </a:lnTo>
                <a:lnTo>
                  <a:pt x="49749" y="6408"/>
                </a:lnTo>
                <a:lnTo>
                  <a:pt x="49786" y="7660"/>
                </a:lnTo>
                <a:lnTo>
                  <a:pt x="49786" y="9169"/>
                </a:lnTo>
                <a:lnTo>
                  <a:pt x="49731" y="10900"/>
                </a:lnTo>
                <a:lnTo>
                  <a:pt x="49694" y="11858"/>
                </a:lnTo>
                <a:lnTo>
                  <a:pt x="49639" y="12833"/>
                </a:lnTo>
                <a:lnTo>
                  <a:pt x="49584" y="13846"/>
                </a:lnTo>
                <a:lnTo>
                  <a:pt x="49492" y="14895"/>
                </a:lnTo>
                <a:lnTo>
                  <a:pt x="49381" y="15982"/>
                </a:lnTo>
                <a:lnTo>
                  <a:pt x="49252" y="17086"/>
                </a:lnTo>
                <a:lnTo>
                  <a:pt x="49087" y="18191"/>
                </a:lnTo>
                <a:lnTo>
                  <a:pt x="48921" y="19314"/>
                </a:lnTo>
                <a:lnTo>
                  <a:pt x="48700" y="20456"/>
                </a:lnTo>
                <a:lnTo>
                  <a:pt x="48479" y="21597"/>
                </a:lnTo>
                <a:lnTo>
                  <a:pt x="48203" y="22720"/>
                </a:lnTo>
                <a:lnTo>
                  <a:pt x="47908" y="23844"/>
                </a:lnTo>
                <a:lnTo>
                  <a:pt x="47577" y="24948"/>
                </a:lnTo>
                <a:lnTo>
                  <a:pt x="47209" y="26053"/>
                </a:lnTo>
                <a:lnTo>
                  <a:pt x="47006" y="26587"/>
                </a:lnTo>
                <a:lnTo>
                  <a:pt x="46804" y="27121"/>
                </a:lnTo>
                <a:lnTo>
                  <a:pt x="46583" y="27636"/>
                </a:lnTo>
                <a:lnTo>
                  <a:pt x="46362" y="28152"/>
                </a:lnTo>
                <a:lnTo>
                  <a:pt x="46122" y="28667"/>
                </a:lnTo>
                <a:lnTo>
                  <a:pt x="45883" y="29165"/>
                </a:lnTo>
                <a:lnTo>
                  <a:pt x="45625" y="29643"/>
                </a:lnTo>
                <a:lnTo>
                  <a:pt x="45349" y="30122"/>
                </a:lnTo>
                <a:lnTo>
                  <a:pt x="45073" y="30601"/>
                </a:lnTo>
                <a:lnTo>
                  <a:pt x="44778" y="31061"/>
                </a:lnTo>
                <a:lnTo>
                  <a:pt x="44484" y="31503"/>
                </a:lnTo>
                <a:lnTo>
                  <a:pt x="44171" y="31926"/>
                </a:lnTo>
                <a:lnTo>
                  <a:pt x="43839" y="32350"/>
                </a:lnTo>
                <a:lnTo>
                  <a:pt x="43508" y="32736"/>
                </a:lnTo>
                <a:lnTo>
                  <a:pt x="43158" y="33123"/>
                </a:lnTo>
                <a:lnTo>
                  <a:pt x="42827" y="33491"/>
                </a:lnTo>
                <a:lnTo>
                  <a:pt x="42458" y="33841"/>
                </a:lnTo>
                <a:lnTo>
                  <a:pt x="42109" y="34154"/>
                </a:lnTo>
                <a:lnTo>
                  <a:pt x="41740" y="34467"/>
                </a:lnTo>
                <a:lnTo>
                  <a:pt x="41372" y="34780"/>
                </a:lnTo>
                <a:lnTo>
                  <a:pt x="41004" y="35056"/>
                </a:lnTo>
                <a:lnTo>
                  <a:pt x="40617" y="35314"/>
                </a:lnTo>
                <a:lnTo>
                  <a:pt x="40231" y="35572"/>
                </a:lnTo>
                <a:lnTo>
                  <a:pt x="39844" y="35811"/>
                </a:lnTo>
                <a:lnTo>
                  <a:pt x="39457" y="36032"/>
                </a:lnTo>
                <a:lnTo>
                  <a:pt x="39052" y="36253"/>
                </a:lnTo>
                <a:lnTo>
                  <a:pt x="38666" y="36437"/>
                </a:lnTo>
                <a:lnTo>
                  <a:pt x="38261" y="36621"/>
                </a:lnTo>
                <a:lnTo>
                  <a:pt x="37874" y="36805"/>
                </a:lnTo>
                <a:lnTo>
                  <a:pt x="37469" y="36953"/>
                </a:lnTo>
                <a:lnTo>
                  <a:pt x="36659" y="37247"/>
                </a:lnTo>
                <a:lnTo>
                  <a:pt x="35867" y="37487"/>
                </a:lnTo>
                <a:lnTo>
                  <a:pt x="35057" y="37689"/>
                </a:lnTo>
                <a:lnTo>
                  <a:pt x="34265" y="37836"/>
                </a:lnTo>
                <a:lnTo>
                  <a:pt x="33492" y="37965"/>
                </a:lnTo>
                <a:lnTo>
                  <a:pt x="32719" y="38057"/>
                </a:lnTo>
                <a:lnTo>
                  <a:pt x="31964" y="38131"/>
                </a:lnTo>
                <a:lnTo>
                  <a:pt x="31227" y="38168"/>
                </a:lnTo>
                <a:lnTo>
                  <a:pt x="30528" y="38186"/>
                </a:lnTo>
                <a:lnTo>
                  <a:pt x="29846" y="38168"/>
                </a:lnTo>
                <a:lnTo>
                  <a:pt x="29202" y="38149"/>
                </a:lnTo>
                <a:lnTo>
                  <a:pt x="28576" y="38113"/>
                </a:lnTo>
                <a:lnTo>
                  <a:pt x="27987" y="38057"/>
                </a:lnTo>
                <a:lnTo>
                  <a:pt x="27453" y="37984"/>
                </a:lnTo>
                <a:lnTo>
                  <a:pt x="26956" y="37928"/>
                </a:lnTo>
                <a:lnTo>
                  <a:pt x="26090" y="37781"/>
                </a:lnTo>
                <a:lnTo>
                  <a:pt x="25446" y="37652"/>
                </a:lnTo>
                <a:lnTo>
                  <a:pt x="25041" y="37560"/>
                </a:lnTo>
                <a:lnTo>
                  <a:pt x="24912" y="37523"/>
                </a:lnTo>
                <a:lnTo>
                  <a:pt x="24838" y="37395"/>
                </a:lnTo>
                <a:lnTo>
                  <a:pt x="24636" y="37026"/>
                </a:lnTo>
                <a:lnTo>
                  <a:pt x="24323" y="36456"/>
                </a:lnTo>
                <a:lnTo>
                  <a:pt x="23955" y="35664"/>
                </a:lnTo>
                <a:lnTo>
                  <a:pt x="23752" y="35204"/>
                </a:lnTo>
                <a:lnTo>
                  <a:pt x="23550" y="34706"/>
                </a:lnTo>
                <a:lnTo>
                  <a:pt x="23347" y="34154"/>
                </a:lnTo>
                <a:lnTo>
                  <a:pt x="23126" y="33565"/>
                </a:lnTo>
                <a:lnTo>
                  <a:pt x="22924" y="32957"/>
                </a:lnTo>
                <a:lnTo>
                  <a:pt x="22739" y="32294"/>
                </a:lnTo>
                <a:lnTo>
                  <a:pt x="22555" y="31613"/>
                </a:lnTo>
                <a:lnTo>
                  <a:pt x="22390" y="30895"/>
                </a:lnTo>
                <a:lnTo>
                  <a:pt x="22242" y="30159"/>
                </a:lnTo>
                <a:lnTo>
                  <a:pt x="22113" y="29385"/>
                </a:lnTo>
                <a:lnTo>
                  <a:pt x="22021" y="28612"/>
                </a:lnTo>
                <a:lnTo>
                  <a:pt x="21966" y="27802"/>
                </a:lnTo>
                <a:lnTo>
                  <a:pt x="21929" y="26974"/>
                </a:lnTo>
                <a:lnTo>
                  <a:pt x="21948" y="26145"/>
                </a:lnTo>
                <a:lnTo>
                  <a:pt x="22003" y="25298"/>
                </a:lnTo>
                <a:lnTo>
                  <a:pt x="22040" y="24856"/>
                </a:lnTo>
                <a:lnTo>
                  <a:pt x="22095" y="24433"/>
                </a:lnTo>
                <a:lnTo>
                  <a:pt x="22169" y="23991"/>
                </a:lnTo>
                <a:lnTo>
                  <a:pt x="22242" y="23567"/>
                </a:lnTo>
                <a:lnTo>
                  <a:pt x="22334" y="23125"/>
                </a:lnTo>
                <a:lnTo>
                  <a:pt x="22445" y="22684"/>
                </a:lnTo>
                <a:lnTo>
                  <a:pt x="22574" y="22260"/>
                </a:lnTo>
                <a:lnTo>
                  <a:pt x="22703" y="21818"/>
                </a:lnTo>
                <a:lnTo>
                  <a:pt x="22850" y="21376"/>
                </a:lnTo>
                <a:lnTo>
                  <a:pt x="23034" y="20935"/>
                </a:lnTo>
                <a:lnTo>
                  <a:pt x="23218" y="20493"/>
                </a:lnTo>
                <a:lnTo>
                  <a:pt x="23421" y="20069"/>
                </a:lnTo>
                <a:lnTo>
                  <a:pt x="23623" y="19627"/>
                </a:lnTo>
                <a:lnTo>
                  <a:pt x="23863" y="19185"/>
                </a:lnTo>
                <a:lnTo>
                  <a:pt x="24120" y="18762"/>
                </a:lnTo>
                <a:lnTo>
                  <a:pt x="24397" y="18320"/>
                </a:lnTo>
                <a:lnTo>
                  <a:pt x="24691" y="17897"/>
                </a:lnTo>
                <a:lnTo>
                  <a:pt x="24986" y="17473"/>
                </a:lnTo>
                <a:lnTo>
                  <a:pt x="25317" y="17050"/>
                </a:lnTo>
                <a:lnTo>
                  <a:pt x="25667" y="16645"/>
                </a:lnTo>
                <a:lnTo>
                  <a:pt x="26035" y="16240"/>
                </a:lnTo>
                <a:lnTo>
                  <a:pt x="26403" y="15834"/>
                </a:lnTo>
                <a:lnTo>
                  <a:pt x="26790" y="15448"/>
                </a:lnTo>
                <a:lnTo>
                  <a:pt x="27177" y="15061"/>
                </a:lnTo>
                <a:lnTo>
                  <a:pt x="27600" y="14693"/>
                </a:lnTo>
                <a:lnTo>
                  <a:pt x="28024" y="14325"/>
                </a:lnTo>
                <a:lnTo>
                  <a:pt x="28447" y="13956"/>
                </a:lnTo>
                <a:lnTo>
                  <a:pt x="28889" y="13607"/>
                </a:lnTo>
                <a:lnTo>
                  <a:pt x="29349" y="13257"/>
                </a:lnTo>
                <a:lnTo>
                  <a:pt x="29810" y="12925"/>
                </a:lnTo>
                <a:lnTo>
                  <a:pt x="30767" y="12263"/>
                </a:lnTo>
                <a:lnTo>
                  <a:pt x="31743" y="11637"/>
                </a:lnTo>
                <a:lnTo>
                  <a:pt x="32737" y="11047"/>
                </a:lnTo>
                <a:lnTo>
                  <a:pt x="33750" y="10477"/>
                </a:lnTo>
                <a:lnTo>
                  <a:pt x="34781" y="9943"/>
                </a:lnTo>
                <a:lnTo>
                  <a:pt x="35812" y="9446"/>
                </a:lnTo>
                <a:lnTo>
                  <a:pt x="36843" y="8949"/>
                </a:lnTo>
                <a:lnTo>
                  <a:pt x="37874" y="8507"/>
                </a:lnTo>
                <a:lnTo>
                  <a:pt x="38905" y="8065"/>
                </a:lnTo>
                <a:lnTo>
                  <a:pt x="39899" y="7678"/>
                </a:lnTo>
                <a:lnTo>
                  <a:pt x="40893" y="7291"/>
                </a:lnTo>
                <a:lnTo>
                  <a:pt x="41851" y="6960"/>
                </a:lnTo>
                <a:lnTo>
                  <a:pt x="42771" y="6629"/>
                </a:lnTo>
                <a:lnTo>
                  <a:pt x="43674" y="6334"/>
                </a:lnTo>
                <a:lnTo>
                  <a:pt x="45331" y="5819"/>
                </a:lnTo>
                <a:lnTo>
                  <a:pt x="46785" y="5395"/>
                </a:lnTo>
                <a:lnTo>
                  <a:pt x="47982" y="5082"/>
                </a:lnTo>
                <a:lnTo>
                  <a:pt x="48903" y="4861"/>
                </a:lnTo>
                <a:lnTo>
                  <a:pt x="49676" y="4677"/>
                </a:lnTo>
                <a:close/>
                <a:moveTo>
                  <a:pt x="1" y="0"/>
                </a:moveTo>
                <a:lnTo>
                  <a:pt x="1" y="53026"/>
                </a:lnTo>
                <a:lnTo>
                  <a:pt x="94269" y="53026"/>
                </a:lnTo>
                <a:lnTo>
                  <a:pt x="94269" y="0"/>
                </a:lnTo>
                <a:close/>
              </a:path>
            </a:pathLst>
          </a:custGeom>
          <a:solidFill>
            <a:schemeClr val="accent1"/>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3"/>
          <p:cNvSpPr/>
          <p:nvPr/>
        </p:nvSpPr>
        <p:spPr>
          <a:xfrm>
            <a:off x="314404" y="3736104"/>
            <a:ext cx="2540817" cy="1674048"/>
          </a:xfrm>
          <a:custGeom>
            <a:avLst/>
            <a:gdLst/>
            <a:ahLst/>
            <a:cxnLst/>
            <a:rect l="l" t="t" r="r" b="b"/>
            <a:pathLst>
              <a:path w="19646" h="12944" extrusionOk="0">
                <a:moveTo>
                  <a:pt x="9261" y="0"/>
                </a:moveTo>
                <a:lnTo>
                  <a:pt x="8654" y="19"/>
                </a:lnTo>
                <a:lnTo>
                  <a:pt x="8065" y="37"/>
                </a:lnTo>
                <a:lnTo>
                  <a:pt x="7457" y="74"/>
                </a:lnTo>
                <a:lnTo>
                  <a:pt x="6868" y="129"/>
                </a:lnTo>
                <a:lnTo>
                  <a:pt x="6297" y="203"/>
                </a:lnTo>
                <a:lnTo>
                  <a:pt x="5174" y="350"/>
                </a:lnTo>
                <a:lnTo>
                  <a:pt x="4106" y="534"/>
                </a:lnTo>
                <a:lnTo>
                  <a:pt x="3130" y="737"/>
                </a:lnTo>
                <a:lnTo>
                  <a:pt x="2247" y="939"/>
                </a:lnTo>
                <a:lnTo>
                  <a:pt x="1492" y="1123"/>
                </a:lnTo>
                <a:lnTo>
                  <a:pt x="866" y="1289"/>
                </a:lnTo>
                <a:lnTo>
                  <a:pt x="405" y="1436"/>
                </a:lnTo>
                <a:lnTo>
                  <a:pt x="0" y="1547"/>
                </a:lnTo>
                <a:lnTo>
                  <a:pt x="203" y="1915"/>
                </a:lnTo>
                <a:lnTo>
                  <a:pt x="424" y="2357"/>
                </a:lnTo>
                <a:lnTo>
                  <a:pt x="737" y="2909"/>
                </a:lnTo>
                <a:lnTo>
                  <a:pt x="1142" y="3591"/>
                </a:lnTo>
                <a:lnTo>
                  <a:pt x="1602" y="4364"/>
                </a:lnTo>
                <a:lnTo>
                  <a:pt x="2155" y="5192"/>
                </a:lnTo>
                <a:lnTo>
                  <a:pt x="2762" y="6095"/>
                </a:lnTo>
                <a:lnTo>
                  <a:pt x="3425" y="6997"/>
                </a:lnTo>
                <a:lnTo>
                  <a:pt x="3793" y="7457"/>
                </a:lnTo>
                <a:lnTo>
                  <a:pt x="4161" y="7917"/>
                </a:lnTo>
                <a:lnTo>
                  <a:pt x="4548" y="8378"/>
                </a:lnTo>
                <a:lnTo>
                  <a:pt x="4953" y="8820"/>
                </a:lnTo>
                <a:lnTo>
                  <a:pt x="5358" y="9261"/>
                </a:lnTo>
                <a:lnTo>
                  <a:pt x="5800" y="9685"/>
                </a:lnTo>
                <a:lnTo>
                  <a:pt x="6223" y="10090"/>
                </a:lnTo>
                <a:lnTo>
                  <a:pt x="6684" y="10495"/>
                </a:lnTo>
                <a:lnTo>
                  <a:pt x="7144" y="10863"/>
                </a:lnTo>
                <a:lnTo>
                  <a:pt x="7604" y="11213"/>
                </a:lnTo>
                <a:lnTo>
                  <a:pt x="8083" y="11544"/>
                </a:lnTo>
                <a:lnTo>
                  <a:pt x="8580" y="11839"/>
                </a:lnTo>
                <a:lnTo>
                  <a:pt x="9077" y="12097"/>
                </a:lnTo>
                <a:lnTo>
                  <a:pt x="9574" y="12336"/>
                </a:lnTo>
                <a:lnTo>
                  <a:pt x="9979" y="12483"/>
                </a:lnTo>
                <a:lnTo>
                  <a:pt x="10385" y="12631"/>
                </a:lnTo>
                <a:lnTo>
                  <a:pt x="10790" y="12723"/>
                </a:lnTo>
                <a:lnTo>
                  <a:pt x="11195" y="12815"/>
                </a:lnTo>
                <a:lnTo>
                  <a:pt x="11581" y="12888"/>
                </a:lnTo>
                <a:lnTo>
                  <a:pt x="11986" y="12925"/>
                </a:lnTo>
                <a:lnTo>
                  <a:pt x="12355" y="12944"/>
                </a:lnTo>
                <a:lnTo>
                  <a:pt x="12741" y="12944"/>
                </a:lnTo>
                <a:lnTo>
                  <a:pt x="13109" y="12925"/>
                </a:lnTo>
                <a:lnTo>
                  <a:pt x="13478" y="12888"/>
                </a:lnTo>
                <a:lnTo>
                  <a:pt x="13846" y="12852"/>
                </a:lnTo>
                <a:lnTo>
                  <a:pt x="14196" y="12778"/>
                </a:lnTo>
                <a:lnTo>
                  <a:pt x="14527" y="12704"/>
                </a:lnTo>
                <a:lnTo>
                  <a:pt x="14877" y="12631"/>
                </a:lnTo>
                <a:lnTo>
                  <a:pt x="15208" y="12520"/>
                </a:lnTo>
                <a:lnTo>
                  <a:pt x="15521" y="12410"/>
                </a:lnTo>
                <a:lnTo>
                  <a:pt x="16129" y="12170"/>
                </a:lnTo>
                <a:lnTo>
                  <a:pt x="16718" y="11913"/>
                </a:lnTo>
                <a:lnTo>
                  <a:pt x="17252" y="11618"/>
                </a:lnTo>
                <a:lnTo>
                  <a:pt x="17731" y="11324"/>
                </a:lnTo>
                <a:lnTo>
                  <a:pt x="18173" y="11029"/>
                </a:lnTo>
                <a:lnTo>
                  <a:pt x="18559" y="10753"/>
                </a:lnTo>
                <a:lnTo>
                  <a:pt x="18891" y="10495"/>
                </a:lnTo>
                <a:lnTo>
                  <a:pt x="19167" y="10274"/>
                </a:lnTo>
                <a:lnTo>
                  <a:pt x="5929" y="4069"/>
                </a:lnTo>
                <a:lnTo>
                  <a:pt x="19646" y="9225"/>
                </a:lnTo>
                <a:lnTo>
                  <a:pt x="19646" y="9225"/>
                </a:lnTo>
                <a:lnTo>
                  <a:pt x="19609" y="8875"/>
                </a:lnTo>
                <a:lnTo>
                  <a:pt x="19572" y="8451"/>
                </a:lnTo>
                <a:lnTo>
                  <a:pt x="19498" y="7991"/>
                </a:lnTo>
                <a:lnTo>
                  <a:pt x="19406" y="7475"/>
                </a:lnTo>
                <a:lnTo>
                  <a:pt x="19277" y="6923"/>
                </a:lnTo>
                <a:lnTo>
                  <a:pt x="19112" y="6334"/>
                </a:lnTo>
                <a:lnTo>
                  <a:pt x="18909" y="5726"/>
                </a:lnTo>
                <a:lnTo>
                  <a:pt x="18651" y="5119"/>
                </a:lnTo>
                <a:lnTo>
                  <a:pt x="18504" y="4806"/>
                </a:lnTo>
                <a:lnTo>
                  <a:pt x="18338" y="4493"/>
                </a:lnTo>
                <a:lnTo>
                  <a:pt x="18173" y="4180"/>
                </a:lnTo>
                <a:lnTo>
                  <a:pt x="17989" y="3885"/>
                </a:lnTo>
                <a:lnTo>
                  <a:pt x="17786" y="3591"/>
                </a:lnTo>
                <a:lnTo>
                  <a:pt x="17565" y="3296"/>
                </a:lnTo>
                <a:lnTo>
                  <a:pt x="17326" y="3001"/>
                </a:lnTo>
                <a:lnTo>
                  <a:pt x="17086" y="2725"/>
                </a:lnTo>
                <a:lnTo>
                  <a:pt x="16810" y="2449"/>
                </a:lnTo>
                <a:lnTo>
                  <a:pt x="16534" y="2173"/>
                </a:lnTo>
                <a:lnTo>
                  <a:pt x="16221" y="1934"/>
                </a:lnTo>
                <a:lnTo>
                  <a:pt x="15890" y="1694"/>
                </a:lnTo>
                <a:lnTo>
                  <a:pt x="15558" y="1455"/>
                </a:lnTo>
                <a:lnTo>
                  <a:pt x="15190" y="1252"/>
                </a:lnTo>
                <a:lnTo>
                  <a:pt x="14803" y="1050"/>
                </a:lnTo>
                <a:lnTo>
                  <a:pt x="14398" y="866"/>
                </a:lnTo>
                <a:lnTo>
                  <a:pt x="13883" y="663"/>
                </a:lnTo>
                <a:lnTo>
                  <a:pt x="13349" y="497"/>
                </a:lnTo>
                <a:lnTo>
                  <a:pt x="12796" y="350"/>
                </a:lnTo>
                <a:lnTo>
                  <a:pt x="12226" y="240"/>
                </a:lnTo>
                <a:lnTo>
                  <a:pt x="11655" y="148"/>
                </a:lnTo>
                <a:lnTo>
                  <a:pt x="11066" y="74"/>
                </a:lnTo>
                <a:lnTo>
                  <a:pt x="10458" y="37"/>
                </a:lnTo>
                <a:lnTo>
                  <a:pt x="9869"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 name="Google Shape;18;p3"/>
          <p:cNvSpPr/>
          <p:nvPr/>
        </p:nvSpPr>
        <p:spPr>
          <a:xfrm>
            <a:off x="0" y="5514789"/>
            <a:ext cx="1447979" cy="1343092"/>
          </a:xfrm>
          <a:custGeom>
            <a:avLst/>
            <a:gdLst/>
            <a:ahLst/>
            <a:cxnLst/>
            <a:rect l="l" t="t" r="r" b="b"/>
            <a:pathLst>
              <a:path w="11196" h="10385" extrusionOk="0">
                <a:moveTo>
                  <a:pt x="3812" y="1"/>
                </a:moveTo>
                <a:lnTo>
                  <a:pt x="3518" y="19"/>
                </a:lnTo>
                <a:lnTo>
                  <a:pt x="2965" y="93"/>
                </a:lnTo>
                <a:lnTo>
                  <a:pt x="2431" y="203"/>
                </a:lnTo>
                <a:lnTo>
                  <a:pt x="1916" y="351"/>
                </a:lnTo>
                <a:lnTo>
                  <a:pt x="1400" y="535"/>
                </a:lnTo>
                <a:lnTo>
                  <a:pt x="922" y="756"/>
                </a:lnTo>
                <a:lnTo>
                  <a:pt x="443" y="995"/>
                </a:lnTo>
                <a:lnTo>
                  <a:pt x="1" y="1290"/>
                </a:lnTo>
                <a:lnTo>
                  <a:pt x="1" y="10385"/>
                </a:lnTo>
                <a:lnTo>
                  <a:pt x="10404" y="10385"/>
                </a:lnTo>
                <a:lnTo>
                  <a:pt x="10569" y="10017"/>
                </a:lnTo>
                <a:lnTo>
                  <a:pt x="10735" y="9630"/>
                </a:lnTo>
                <a:lnTo>
                  <a:pt x="10882" y="9225"/>
                </a:lnTo>
                <a:lnTo>
                  <a:pt x="10993" y="8820"/>
                </a:lnTo>
                <a:lnTo>
                  <a:pt x="11085" y="8397"/>
                </a:lnTo>
                <a:lnTo>
                  <a:pt x="11140" y="7973"/>
                </a:lnTo>
                <a:lnTo>
                  <a:pt x="11177" y="7550"/>
                </a:lnTo>
                <a:lnTo>
                  <a:pt x="11195" y="7108"/>
                </a:lnTo>
                <a:lnTo>
                  <a:pt x="11177" y="6740"/>
                </a:lnTo>
                <a:lnTo>
                  <a:pt x="11158" y="6390"/>
                </a:lnTo>
                <a:lnTo>
                  <a:pt x="11122" y="6021"/>
                </a:lnTo>
                <a:lnTo>
                  <a:pt x="11048" y="5672"/>
                </a:lnTo>
                <a:lnTo>
                  <a:pt x="10974" y="5340"/>
                </a:lnTo>
                <a:lnTo>
                  <a:pt x="10882" y="4990"/>
                </a:lnTo>
                <a:lnTo>
                  <a:pt x="10772" y="4659"/>
                </a:lnTo>
                <a:lnTo>
                  <a:pt x="10643" y="4346"/>
                </a:lnTo>
                <a:lnTo>
                  <a:pt x="10496" y="4033"/>
                </a:lnTo>
                <a:lnTo>
                  <a:pt x="10330" y="3720"/>
                </a:lnTo>
                <a:lnTo>
                  <a:pt x="10164" y="3425"/>
                </a:lnTo>
                <a:lnTo>
                  <a:pt x="9980" y="3131"/>
                </a:lnTo>
                <a:lnTo>
                  <a:pt x="9778" y="2855"/>
                </a:lnTo>
                <a:lnTo>
                  <a:pt x="9575" y="2578"/>
                </a:lnTo>
                <a:lnTo>
                  <a:pt x="9354" y="2321"/>
                </a:lnTo>
                <a:lnTo>
                  <a:pt x="9115" y="2081"/>
                </a:lnTo>
                <a:lnTo>
                  <a:pt x="8875" y="1842"/>
                </a:lnTo>
                <a:lnTo>
                  <a:pt x="8618" y="1621"/>
                </a:lnTo>
                <a:lnTo>
                  <a:pt x="8341" y="1419"/>
                </a:lnTo>
                <a:lnTo>
                  <a:pt x="8065" y="1216"/>
                </a:lnTo>
                <a:lnTo>
                  <a:pt x="7771" y="1032"/>
                </a:lnTo>
                <a:lnTo>
                  <a:pt x="7476" y="866"/>
                </a:lnTo>
                <a:lnTo>
                  <a:pt x="7163" y="700"/>
                </a:lnTo>
                <a:lnTo>
                  <a:pt x="6850" y="553"/>
                </a:lnTo>
                <a:lnTo>
                  <a:pt x="6537" y="424"/>
                </a:lnTo>
                <a:lnTo>
                  <a:pt x="6206" y="314"/>
                </a:lnTo>
                <a:lnTo>
                  <a:pt x="5856" y="222"/>
                </a:lnTo>
                <a:lnTo>
                  <a:pt x="5525" y="148"/>
                </a:lnTo>
                <a:lnTo>
                  <a:pt x="5175" y="74"/>
                </a:lnTo>
                <a:lnTo>
                  <a:pt x="4806" y="38"/>
                </a:lnTo>
                <a:lnTo>
                  <a:pt x="4457" y="19"/>
                </a:lnTo>
                <a:lnTo>
                  <a:pt x="4088" y="1"/>
                </a:lnTo>
                <a:close/>
              </a:path>
            </a:pathLst>
          </a:custGeom>
          <a:solidFill>
            <a:srgbClr val="1D5885">
              <a:alpha val="138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51B148"/>
              </a:solidFill>
            </a:endParaRPr>
          </a:p>
        </p:txBody>
      </p:sp>
      <p:sp>
        <p:nvSpPr>
          <p:cNvPr id="19" name="Google Shape;19;p3"/>
          <p:cNvSpPr/>
          <p:nvPr/>
        </p:nvSpPr>
        <p:spPr>
          <a:xfrm>
            <a:off x="0" y="1"/>
            <a:ext cx="2581427" cy="3333740"/>
          </a:xfrm>
          <a:custGeom>
            <a:avLst/>
            <a:gdLst/>
            <a:ahLst/>
            <a:cxnLst/>
            <a:rect l="l" t="t" r="r" b="b"/>
            <a:pathLst>
              <a:path w="19960" h="25777" extrusionOk="0">
                <a:moveTo>
                  <a:pt x="1" y="0"/>
                </a:moveTo>
                <a:lnTo>
                  <a:pt x="1" y="24727"/>
                </a:lnTo>
                <a:lnTo>
                  <a:pt x="627" y="24967"/>
                </a:lnTo>
                <a:lnTo>
                  <a:pt x="1290" y="25188"/>
                </a:lnTo>
                <a:lnTo>
                  <a:pt x="1953" y="25353"/>
                </a:lnTo>
                <a:lnTo>
                  <a:pt x="2615" y="25501"/>
                </a:lnTo>
                <a:lnTo>
                  <a:pt x="3297" y="25629"/>
                </a:lnTo>
                <a:lnTo>
                  <a:pt x="3996" y="25703"/>
                </a:lnTo>
                <a:lnTo>
                  <a:pt x="4696" y="25758"/>
                </a:lnTo>
                <a:lnTo>
                  <a:pt x="5414" y="25777"/>
                </a:lnTo>
                <a:lnTo>
                  <a:pt x="6169" y="25758"/>
                </a:lnTo>
                <a:lnTo>
                  <a:pt x="6905" y="25703"/>
                </a:lnTo>
                <a:lnTo>
                  <a:pt x="7623" y="25611"/>
                </a:lnTo>
                <a:lnTo>
                  <a:pt x="8341" y="25482"/>
                </a:lnTo>
                <a:lnTo>
                  <a:pt x="9041" y="25316"/>
                </a:lnTo>
                <a:lnTo>
                  <a:pt x="9741" y="25114"/>
                </a:lnTo>
                <a:lnTo>
                  <a:pt x="10422" y="24893"/>
                </a:lnTo>
                <a:lnTo>
                  <a:pt x="11085" y="24635"/>
                </a:lnTo>
                <a:lnTo>
                  <a:pt x="11711" y="24341"/>
                </a:lnTo>
                <a:lnTo>
                  <a:pt x="12355" y="24028"/>
                </a:lnTo>
                <a:lnTo>
                  <a:pt x="12963" y="23678"/>
                </a:lnTo>
                <a:lnTo>
                  <a:pt x="13552" y="23291"/>
                </a:lnTo>
                <a:lnTo>
                  <a:pt x="14123" y="22886"/>
                </a:lnTo>
                <a:lnTo>
                  <a:pt x="14675" y="22463"/>
                </a:lnTo>
                <a:lnTo>
                  <a:pt x="15191" y="22002"/>
                </a:lnTo>
                <a:lnTo>
                  <a:pt x="15706" y="21524"/>
                </a:lnTo>
                <a:lnTo>
                  <a:pt x="16185" y="21008"/>
                </a:lnTo>
                <a:lnTo>
                  <a:pt x="16645" y="20493"/>
                </a:lnTo>
                <a:lnTo>
                  <a:pt x="17069" y="19940"/>
                </a:lnTo>
                <a:lnTo>
                  <a:pt x="17474" y="19370"/>
                </a:lnTo>
                <a:lnTo>
                  <a:pt x="17860" y="18780"/>
                </a:lnTo>
                <a:lnTo>
                  <a:pt x="18210" y="18173"/>
                </a:lnTo>
                <a:lnTo>
                  <a:pt x="18523" y="17528"/>
                </a:lnTo>
                <a:lnTo>
                  <a:pt x="18818" y="16902"/>
                </a:lnTo>
                <a:lnTo>
                  <a:pt x="19076" y="16240"/>
                </a:lnTo>
                <a:lnTo>
                  <a:pt x="19296" y="15558"/>
                </a:lnTo>
                <a:lnTo>
                  <a:pt x="19499" y="14859"/>
                </a:lnTo>
                <a:lnTo>
                  <a:pt x="19665" y="14159"/>
                </a:lnTo>
                <a:lnTo>
                  <a:pt x="19794" y="13441"/>
                </a:lnTo>
                <a:lnTo>
                  <a:pt x="19886" y="12723"/>
                </a:lnTo>
                <a:lnTo>
                  <a:pt x="19941" y="11986"/>
                </a:lnTo>
                <a:lnTo>
                  <a:pt x="19959" y="11232"/>
                </a:lnTo>
                <a:lnTo>
                  <a:pt x="19959" y="10808"/>
                </a:lnTo>
                <a:lnTo>
                  <a:pt x="19941" y="10385"/>
                </a:lnTo>
                <a:lnTo>
                  <a:pt x="19904" y="9980"/>
                </a:lnTo>
                <a:lnTo>
                  <a:pt x="19867" y="9556"/>
                </a:lnTo>
                <a:lnTo>
                  <a:pt x="19812" y="9151"/>
                </a:lnTo>
                <a:lnTo>
                  <a:pt x="19738" y="8746"/>
                </a:lnTo>
                <a:lnTo>
                  <a:pt x="19665" y="8341"/>
                </a:lnTo>
                <a:lnTo>
                  <a:pt x="19591" y="7936"/>
                </a:lnTo>
                <a:lnTo>
                  <a:pt x="19481" y="7549"/>
                </a:lnTo>
                <a:lnTo>
                  <a:pt x="19389" y="7163"/>
                </a:lnTo>
                <a:lnTo>
                  <a:pt x="19260" y="6776"/>
                </a:lnTo>
                <a:lnTo>
                  <a:pt x="19131" y="6389"/>
                </a:lnTo>
                <a:lnTo>
                  <a:pt x="19002" y="6021"/>
                </a:lnTo>
                <a:lnTo>
                  <a:pt x="18855" y="5653"/>
                </a:lnTo>
                <a:lnTo>
                  <a:pt x="18523" y="4916"/>
                </a:lnTo>
                <a:lnTo>
                  <a:pt x="18155" y="4217"/>
                </a:lnTo>
                <a:lnTo>
                  <a:pt x="17750" y="3536"/>
                </a:lnTo>
                <a:lnTo>
                  <a:pt x="17326" y="2873"/>
                </a:lnTo>
                <a:lnTo>
                  <a:pt x="16848" y="2247"/>
                </a:lnTo>
                <a:lnTo>
                  <a:pt x="16351" y="1639"/>
                </a:lnTo>
                <a:lnTo>
                  <a:pt x="15817" y="1068"/>
                </a:lnTo>
                <a:lnTo>
                  <a:pt x="15246" y="516"/>
                </a:lnTo>
                <a:lnTo>
                  <a:pt x="14657" y="0"/>
                </a:lnTo>
                <a:close/>
              </a:path>
            </a:pathLst>
          </a:custGeom>
          <a:solidFill>
            <a:srgbClr val="1D5885">
              <a:alpha val="138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51B148"/>
              </a:solidFill>
            </a:endParaRPr>
          </a:p>
        </p:txBody>
      </p:sp>
      <p:sp>
        <p:nvSpPr>
          <p:cNvPr id="20" name="Google Shape;20;p3"/>
          <p:cNvSpPr/>
          <p:nvPr/>
        </p:nvSpPr>
        <p:spPr>
          <a:xfrm>
            <a:off x="2962319" y="1"/>
            <a:ext cx="1295499" cy="1124007"/>
          </a:xfrm>
          <a:custGeom>
            <a:avLst/>
            <a:gdLst/>
            <a:ahLst/>
            <a:cxnLst/>
            <a:rect l="l" t="t" r="r" b="b"/>
            <a:pathLst>
              <a:path w="10017" h="8691" extrusionOk="0">
                <a:moveTo>
                  <a:pt x="1620" y="0"/>
                </a:moveTo>
                <a:lnTo>
                  <a:pt x="1436" y="185"/>
                </a:lnTo>
                <a:lnTo>
                  <a:pt x="1252" y="369"/>
                </a:lnTo>
                <a:lnTo>
                  <a:pt x="1105" y="553"/>
                </a:lnTo>
                <a:lnTo>
                  <a:pt x="939" y="755"/>
                </a:lnTo>
                <a:lnTo>
                  <a:pt x="792" y="958"/>
                </a:lnTo>
                <a:lnTo>
                  <a:pt x="663" y="1179"/>
                </a:lnTo>
                <a:lnTo>
                  <a:pt x="553" y="1400"/>
                </a:lnTo>
                <a:lnTo>
                  <a:pt x="442" y="1639"/>
                </a:lnTo>
                <a:lnTo>
                  <a:pt x="332" y="1878"/>
                </a:lnTo>
                <a:lnTo>
                  <a:pt x="258" y="2118"/>
                </a:lnTo>
                <a:lnTo>
                  <a:pt x="166" y="2376"/>
                </a:lnTo>
                <a:lnTo>
                  <a:pt x="111" y="2615"/>
                </a:lnTo>
                <a:lnTo>
                  <a:pt x="55" y="2873"/>
                </a:lnTo>
                <a:lnTo>
                  <a:pt x="37" y="3149"/>
                </a:lnTo>
                <a:lnTo>
                  <a:pt x="0" y="3407"/>
                </a:lnTo>
                <a:lnTo>
                  <a:pt x="0" y="3683"/>
                </a:lnTo>
                <a:lnTo>
                  <a:pt x="0" y="3941"/>
                </a:lnTo>
                <a:lnTo>
                  <a:pt x="19" y="4198"/>
                </a:lnTo>
                <a:lnTo>
                  <a:pt x="55" y="4438"/>
                </a:lnTo>
                <a:lnTo>
                  <a:pt x="111" y="4695"/>
                </a:lnTo>
                <a:lnTo>
                  <a:pt x="166" y="4935"/>
                </a:lnTo>
                <a:lnTo>
                  <a:pt x="221" y="5174"/>
                </a:lnTo>
                <a:lnTo>
                  <a:pt x="313" y="5413"/>
                </a:lnTo>
                <a:lnTo>
                  <a:pt x="387" y="5634"/>
                </a:lnTo>
                <a:lnTo>
                  <a:pt x="497" y="5855"/>
                </a:lnTo>
                <a:lnTo>
                  <a:pt x="608" y="6076"/>
                </a:lnTo>
                <a:lnTo>
                  <a:pt x="718" y="6279"/>
                </a:lnTo>
                <a:lnTo>
                  <a:pt x="847" y="6481"/>
                </a:lnTo>
                <a:lnTo>
                  <a:pt x="994" y="6684"/>
                </a:lnTo>
                <a:lnTo>
                  <a:pt x="1142" y="6868"/>
                </a:lnTo>
                <a:lnTo>
                  <a:pt x="1307" y="7052"/>
                </a:lnTo>
                <a:lnTo>
                  <a:pt x="1473" y="7218"/>
                </a:lnTo>
                <a:lnTo>
                  <a:pt x="1639" y="7384"/>
                </a:lnTo>
                <a:lnTo>
                  <a:pt x="1823" y="7549"/>
                </a:lnTo>
                <a:lnTo>
                  <a:pt x="2007" y="7697"/>
                </a:lnTo>
                <a:lnTo>
                  <a:pt x="2210" y="7844"/>
                </a:lnTo>
                <a:lnTo>
                  <a:pt x="2412" y="7973"/>
                </a:lnTo>
                <a:lnTo>
                  <a:pt x="2615" y="8083"/>
                </a:lnTo>
                <a:lnTo>
                  <a:pt x="2836" y="8194"/>
                </a:lnTo>
                <a:lnTo>
                  <a:pt x="3057" y="8304"/>
                </a:lnTo>
                <a:lnTo>
                  <a:pt x="3277" y="8378"/>
                </a:lnTo>
                <a:lnTo>
                  <a:pt x="3517" y="8470"/>
                </a:lnTo>
                <a:lnTo>
                  <a:pt x="3756" y="8525"/>
                </a:lnTo>
                <a:lnTo>
                  <a:pt x="3996" y="8580"/>
                </a:lnTo>
                <a:lnTo>
                  <a:pt x="4253" y="8636"/>
                </a:lnTo>
                <a:lnTo>
                  <a:pt x="4493" y="8672"/>
                </a:lnTo>
                <a:lnTo>
                  <a:pt x="4750" y="8691"/>
                </a:lnTo>
                <a:lnTo>
                  <a:pt x="5266" y="8691"/>
                </a:lnTo>
                <a:lnTo>
                  <a:pt x="5524" y="8672"/>
                </a:lnTo>
                <a:lnTo>
                  <a:pt x="5763" y="8636"/>
                </a:lnTo>
                <a:lnTo>
                  <a:pt x="6021" y="8580"/>
                </a:lnTo>
                <a:lnTo>
                  <a:pt x="6260" y="8525"/>
                </a:lnTo>
                <a:lnTo>
                  <a:pt x="6500" y="8470"/>
                </a:lnTo>
                <a:lnTo>
                  <a:pt x="6739" y="8378"/>
                </a:lnTo>
                <a:lnTo>
                  <a:pt x="6960" y="8304"/>
                </a:lnTo>
                <a:lnTo>
                  <a:pt x="7181" y="8194"/>
                </a:lnTo>
                <a:lnTo>
                  <a:pt x="7402" y="8083"/>
                </a:lnTo>
                <a:lnTo>
                  <a:pt x="7604" y="7973"/>
                </a:lnTo>
                <a:lnTo>
                  <a:pt x="7807" y="7844"/>
                </a:lnTo>
                <a:lnTo>
                  <a:pt x="8009" y="7697"/>
                </a:lnTo>
                <a:lnTo>
                  <a:pt x="8193" y="7549"/>
                </a:lnTo>
                <a:lnTo>
                  <a:pt x="8378" y="7384"/>
                </a:lnTo>
                <a:lnTo>
                  <a:pt x="8543" y="7218"/>
                </a:lnTo>
                <a:lnTo>
                  <a:pt x="8709" y="7052"/>
                </a:lnTo>
                <a:lnTo>
                  <a:pt x="8875" y="6868"/>
                </a:lnTo>
                <a:lnTo>
                  <a:pt x="9022" y="6684"/>
                </a:lnTo>
                <a:lnTo>
                  <a:pt x="9169" y="6481"/>
                </a:lnTo>
                <a:lnTo>
                  <a:pt x="9298" y="6279"/>
                </a:lnTo>
                <a:lnTo>
                  <a:pt x="9409" y="6076"/>
                </a:lnTo>
                <a:lnTo>
                  <a:pt x="9519" y="5855"/>
                </a:lnTo>
                <a:lnTo>
                  <a:pt x="9630" y="5634"/>
                </a:lnTo>
                <a:lnTo>
                  <a:pt x="9703" y="5413"/>
                </a:lnTo>
                <a:lnTo>
                  <a:pt x="9795" y="5174"/>
                </a:lnTo>
                <a:lnTo>
                  <a:pt x="9850" y="4935"/>
                </a:lnTo>
                <a:lnTo>
                  <a:pt x="9906" y="4695"/>
                </a:lnTo>
                <a:lnTo>
                  <a:pt x="9961" y="4438"/>
                </a:lnTo>
                <a:lnTo>
                  <a:pt x="9998" y="4198"/>
                </a:lnTo>
                <a:lnTo>
                  <a:pt x="10016" y="3941"/>
                </a:lnTo>
                <a:lnTo>
                  <a:pt x="10016" y="3683"/>
                </a:lnTo>
                <a:lnTo>
                  <a:pt x="10016" y="3407"/>
                </a:lnTo>
                <a:lnTo>
                  <a:pt x="9979" y="3149"/>
                </a:lnTo>
                <a:lnTo>
                  <a:pt x="9961" y="2873"/>
                </a:lnTo>
                <a:lnTo>
                  <a:pt x="9906" y="2615"/>
                </a:lnTo>
                <a:lnTo>
                  <a:pt x="9850" y="2376"/>
                </a:lnTo>
                <a:lnTo>
                  <a:pt x="9758" y="2118"/>
                </a:lnTo>
                <a:lnTo>
                  <a:pt x="9685" y="1878"/>
                </a:lnTo>
                <a:lnTo>
                  <a:pt x="9574" y="1639"/>
                </a:lnTo>
                <a:lnTo>
                  <a:pt x="9464" y="1400"/>
                </a:lnTo>
                <a:lnTo>
                  <a:pt x="9353" y="1179"/>
                </a:lnTo>
                <a:lnTo>
                  <a:pt x="9224" y="958"/>
                </a:lnTo>
                <a:lnTo>
                  <a:pt x="9077" y="755"/>
                </a:lnTo>
                <a:lnTo>
                  <a:pt x="8911" y="553"/>
                </a:lnTo>
                <a:lnTo>
                  <a:pt x="8764" y="369"/>
                </a:lnTo>
                <a:lnTo>
                  <a:pt x="8580" y="185"/>
                </a:lnTo>
                <a:lnTo>
                  <a:pt x="8396" y="0"/>
                </a:lnTo>
                <a:close/>
              </a:path>
            </a:pathLst>
          </a:custGeom>
          <a:solidFill>
            <a:srgbClr val="1D5885">
              <a:alpha val="138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51B148"/>
              </a:solidFill>
            </a:endParaRPr>
          </a:p>
        </p:txBody>
      </p:sp>
      <p:sp>
        <p:nvSpPr>
          <p:cNvPr id="21" name="Google Shape;21;p3"/>
          <p:cNvSpPr/>
          <p:nvPr/>
        </p:nvSpPr>
        <p:spPr>
          <a:xfrm>
            <a:off x="2240784" y="5219527"/>
            <a:ext cx="1988449" cy="1638352"/>
          </a:xfrm>
          <a:custGeom>
            <a:avLst/>
            <a:gdLst/>
            <a:ahLst/>
            <a:cxnLst/>
            <a:rect l="l" t="t" r="r" b="b"/>
            <a:pathLst>
              <a:path w="15375" h="12668" extrusionOk="0">
                <a:moveTo>
                  <a:pt x="6500" y="1"/>
                </a:moveTo>
                <a:lnTo>
                  <a:pt x="6187" y="167"/>
                </a:lnTo>
                <a:lnTo>
                  <a:pt x="5837" y="406"/>
                </a:lnTo>
                <a:lnTo>
                  <a:pt x="5377" y="719"/>
                </a:lnTo>
                <a:lnTo>
                  <a:pt x="4843" y="1105"/>
                </a:lnTo>
                <a:lnTo>
                  <a:pt x="4254" y="1603"/>
                </a:lnTo>
                <a:lnTo>
                  <a:pt x="3941" y="1879"/>
                </a:lnTo>
                <a:lnTo>
                  <a:pt x="3609" y="2173"/>
                </a:lnTo>
                <a:lnTo>
                  <a:pt x="3296" y="2486"/>
                </a:lnTo>
                <a:lnTo>
                  <a:pt x="2965" y="2818"/>
                </a:lnTo>
                <a:lnTo>
                  <a:pt x="2652" y="3186"/>
                </a:lnTo>
                <a:lnTo>
                  <a:pt x="2339" y="3573"/>
                </a:lnTo>
                <a:lnTo>
                  <a:pt x="2026" y="3978"/>
                </a:lnTo>
                <a:lnTo>
                  <a:pt x="1731" y="4401"/>
                </a:lnTo>
                <a:lnTo>
                  <a:pt x="1455" y="4843"/>
                </a:lnTo>
                <a:lnTo>
                  <a:pt x="1179" y="5303"/>
                </a:lnTo>
                <a:lnTo>
                  <a:pt x="939" y="5782"/>
                </a:lnTo>
                <a:lnTo>
                  <a:pt x="718" y="6298"/>
                </a:lnTo>
                <a:lnTo>
                  <a:pt x="516" y="6813"/>
                </a:lnTo>
                <a:lnTo>
                  <a:pt x="350" y="7365"/>
                </a:lnTo>
                <a:lnTo>
                  <a:pt x="203" y="7936"/>
                </a:lnTo>
                <a:lnTo>
                  <a:pt x="92" y="8525"/>
                </a:lnTo>
                <a:lnTo>
                  <a:pt x="19" y="9133"/>
                </a:lnTo>
                <a:lnTo>
                  <a:pt x="0" y="9759"/>
                </a:lnTo>
                <a:lnTo>
                  <a:pt x="0" y="10403"/>
                </a:lnTo>
                <a:lnTo>
                  <a:pt x="19" y="10735"/>
                </a:lnTo>
                <a:lnTo>
                  <a:pt x="56" y="11066"/>
                </a:lnTo>
                <a:lnTo>
                  <a:pt x="111" y="11471"/>
                </a:lnTo>
                <a:lnTo>
                  <a:pt x="185" y="11858"/>
                </a:lnTo>
                <a:lnTo>
                  <a:pt x="258" y="12263"/>
                </a:lnTo>
                <a:lnTo>
                  <a:pt x="369" y="12668"/>
                </a:lnTo>
                <a:lnTo>
                  <a:pt x="15209" y="12668"/>
                </a:lnTo>
                <a:lnTo>
                  <a:pt x="15264" y="12245"/>
                </a:lnTo>
                <a:lnTo>
                  <a:pt x="15319" y="11821"/>
                </a:lnTo>
                <a:lnTo>
                  <a:pt x="15337" y="11398"/>
                </a:lnTo>
                <a:lnTo>
                  <a:pt x="15356" y="10974"/>
                </a:lnTo>
                <a:lnTo>
                  <a:pt x="15374" y="10551"/>
                </a:lnTo>
                <a:lnTo>
                  <a:pt x="15356" y="10127"/>
                </a:lnTo>
                <a:lnTo>
                  <a:pt x="15337" y="9722"/>
                </a:lnTo>
                <a:lnTo>
                  <a:pt x="15301" y="9317"/>
                </a:lnTo>
                <a:lnTo>
                  <a:pt x="15245" y="8986"/>
                </a:lnTo>
                <a:lnTo>
                  <a:pt x="15209" y="8654"/>
                </a:lnTo>
                <a:lnTo>
                  <a:pt x="15061" y="8028"/>
                </a:lnTo>
                <a:lnTo>
                  <a:pt x="14896" y="7421"/>
                </a:lnTo>
                <a:lnTo>
                  <a:pt x="14675" y="6850"/>
                </a:lnTo>
                <a:lnTo>
                  <a:pt x="14435" y="6298"/>
                </a:lnTo>
                <a:lnTo>
                  <a:pt x="14177" y="5782"/>
                </a:lnTo>
                <a:lnTo>
                  <a:pt x="13883" y="5285"/>
                </a:lnTo>
                <a:lnTo>
                  <a:pt x="13570" y="4825"/>
                </a:lnTo>
                <a:lnTo>
                  <a:pt x="13238" y="4383"/>
                </a:lnTo>
                <a:lnTo>
                  <a:pt x="12889" y="3959"/>
                </a:lnTo>
                <a:lnTo>
                  <a:pt x="12520" y="3573"/>
                </a:lnTo>
                <a:lnTo>
                  <a:pt x="12152" y="3204"/>
                </a:lnTo>
                <a:lnTo>
                  <a:pt x="11766" y="2855"/>
                </a:lnTo>
                <a:lnTo>
                  <a:pt x="11379" y="2523"/>
                </a:lnTo>
                <a:lnTo>
                  <a:pt x="10992" y="2229"/>
                </a:lnTo>
                <a:lnTo>
                  <a:pt x="10587" y="1952"/>
                </a:lnTo>
                <a:lnTo>
                  <a:pt x="10201" y="1695"/>
                </a:lnTo>
                <a:lnTo>
                  <a:pt x="9814" y="1455"/>
                </a:lnTo>
                <a:lnTo>
                  <a:pt x="9427" y="1234"/>
                </a:lnTo>
                <a:lnTo>
                  <a:pt x="9059" y="1050"/>
                </a:lnTo>
                <a:lnTo>
                  <a:pt x="8378" y="700"/>
                </a:lnTo>
                <a:lnTo>
                  <a:pt x="7770" y="443"/>
                </a:lnTo>
                <a:lnTo>
                  <a:pt x="7236" y="240"/>
                </a:lnTo>
                <a:lnTo>
                  <a:pt x="6850" y="93"/>
                </a:lnTo>
                <a:lnTo>
                  <a:pt x="65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2" name="Google Shape;22;p3"/>
          <p:cNvSpPr txBox="1">
            <a:spLocks noGrp="1"/>
          </p:cNvSpPr>
          <p:nvPr>
            <p:ph type="ctrTitle"/>
          </p:nvPr>
        </p:nvSpPr>
        <p:spPr>
          <a:xfrm>
            <a:off x="7132233" y="2619133"/>
            <a:ext cx="4145200" cy="1546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4000"/>
              <a:buNone/>
              <a:defRPr sz="5333">
                <a:solidFill>
                  <a:schemeClr val="lt1"/>
                </a:solidFill>
              </a:defRPr>
            </a:lvl1pPr>
            <a:lvl2pPr lvl="1" rtl="0">
              <a:spcBef>
                <a:spcPts val="0"/>
              </a:spcBef>
              <a:spcAft>
                <a:spcPts val="0"/>
              </a:spcAft>
              <a:buClr>
                <a:schemeClr val="lt1"/>
              </a:buClr>
              <a:buSzPts val="4000"/>
              <a:buNone/>
              <a:defRPr sz="5333">
                <a:solidFill>
                  <a:schemeClr val="lt1"/>
                </a:solidFill>
              </a:defRPr>
            </a:lvl2pPr>
            <a:lvl3pPr lvl="2" rtl="0">
              <a:spcBef>
                <a:spcPts val="0"/>
              </a:spcBef>
              <a:spcAft>
                <a:spcPts val="0"/>
              </a:spcAft>
              <a:buClr>
                <a:schemeClr val="lt1"/>
              </a:buClr>
              <a:buSzPts val="4000"/>
              <a:buNone/>
              <a:defRPr sz="5333">
                <a:solidFill>
                  <a:schemeClr val="lt1"/>
                </a:solidFill>
              </a:defRPr>
            </a:lvl3pPr>
            <a:lvl4pPr lvl="3" rtl="0">
              <a:spcBef>
                <a:spcPts val="0"/>
              </a:spcBef>
              <a:spcAft>
                <a:spcPts val="0"/>
              </a:spcAft>
              <a:buClr>
                <a:schemeClr val="lt1"/>
              </a:buClr>
              <a:buSzPts val="4000"/>
              <a:buNone/>
              <a:defRPr sz="5333">
                <a:solidFill>
                  <a:schemeClr val="lt1"/>
                </a:solidFill>
              </a:defRPr>
            </a:lvl4pPr>
            <a:lvl5pPr lvl="4" rtl="0">
              <a:spcBef>
                <a:spcPts val="0"/>
              </a:spcBef>
              <a:spcAft>
                <a:spcPts val="0"/>
              </a:spcAft>
              <a:buClr>
                <a:schemeClr val="lt1"/>
              </a:buClr>
              <a:buSzPts val="4000"/>
              <a:buNone/>
              <a:defRPr sz="5333">
                <a:solidFill>
                  <a:schemeClr val="lt1"/>
                </a:solidFill>
              </a:defRPr>
            </a:lvl5pPr>
            <a:lvl6pPr lvl="5" rtl="0">
              <a:spcBef>
                <a:spcPts val="0"/>
              </a:spcBef>
              <a:spcAft>
                <a:spcPts val="0"/>
              </a:spcAft>
              <a:buClr>
                <a:schemeClr val="lt1"/>
              </a:buClr>
              <a:buSzPts val="4000"/>
              <a:buNone/>
              <a:defRPr sz="5333">
                <a:solidFill>
                  <a:schemeClr val="lt1"/>
                </a:solidFill>
              </a:defRPr>
            </a:lvl6pPr>
            <a:lvl7pPr lvl="6" rtl="0">
              <a:spcBef>
                <a:spcPts val="0"/>
              </a:spcBef>
              <a:spcAft>
                <a:spcPts val="0"/>
              </a:spcAft>
              <a:buClr>
                <a:schemeClr val="lt1"/>
              </a:buClr>
              <a:buSzPts val="4000"/>
              <a:buNone/>
              <a:defRPr sz="5333">
                <a:solidFill>
                  <a:schemeClr val="lt1"/>
                </a:solidFill>
              </a:defRPr>
            </a:lvl7pPr>
            <a:lvl8pPr lvl="7" rtl="0">
              <a:spcBef>
                <a:spcPts val="0"/>
              </a:spcBef>
              <a:spcAft>
                <a:spcPts val="0"/>
              </a:spcAft>
              <a:buClr>
                <a:schemeClr val="lt1"/>
              </a:buClr>
              <a:buSzPts val="4000"/>
              <a:buNone/>
              <a:defRPr sz="5333">
                <a:solidFill>
                  <a:schemeClr val="lt1"/>
                </a:solidFill>
              </a:defRPr>
            </a:lvl8pPr>
            <a:lvl9pPr lvl="8" rtl="0">
              <a:spcBef>
                <a:spcPts val="0"/>
              </a:spcBef>
              <a:spcAft>
                <a:spcPts val="0"/>
              </a:spcAft>
              <a:buClr>
                <a:schemeClr val="lt1"/>
              </a:buClr>
              <a:buSzPts val="4000"/>
              <a:buNone/>
              <a:defRPr sz="5333">
                <a:solidFill>
                  <a:schemeClr val="lt1"/>
                </a:solidFill>
              </a:defRPr>
            </a:lvl9pPr>
          </a:lstStyle>
          <a:p>
            <a:endParaRPr/>
          </a:p>
        </p:txBody>
      </p:sp>
      <p:sp>
        <p:nvSpPr>
          <p:cNvPr id="23" name="Google Shape;23;p3"/>
          <p:cNvSpPr txBox="1">
            <a:spLocks noGrp="1"/>
          </p:cNvSpPr>
          <p:nvPr>
            <p:ph type="subTitle" idx="1"/>
          </p:nvPr>
        </p:nvSpPr>
        <p:spPr>
          <a:xfrm>
            <a:off x="7132233" y="4294739"/>
            <a:ext cx="4145200" cy="1046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800"/>
              <a:buNone/>
              <a:defRPr sz="2400">
                <a:solidFill>
                  <a:schemeClr val="lt1"/>
                </a:solidFill>
              </a:defRPr>
            </a:lvl1pPr>
            <a:lvl2pPr lvl="1" rtl="0">
              <a:spcBef>
                <a:spcPts val="0"/>
              </a:spcBef>
              <a:spcAft>
                <a:spcPts val="0"/>
              </a:spcAft>
              <a:buClr>
                <a:schemeClr val="lt1"/>
              </a:buClr>
              <a:buSzPts val="1800"/>
              <a:buNone/>
              <a:defRPr sz="2400">
                <a:solidFill>
                  <a:schemeClr val="lt1"/>
                </a:solidFill>
              </a:defRPr>
            </a:lvl2pPr>
            <a:lvl3pPr lvl="2" rtl="0">
              <a:spcBef>
                <a:spcPts val="0"/>
              </a:spcBef>
              <a:spcAft>
                <a:spcPts val="0"/>
              </a:spcAft>
              <a:buClr>
                <a:schemeClr val="lt1"/>
              </a:buClr>
              <a:buSzPts val="1800"/>
              <a:buNone/>
              <a:defRPr sz="2400">
                <a:solidFill>
                  <a:schemeClr val="lt1"/>
                </a:solidFill>
              </a:defRPr>
            </a:lvl3pPr>
            <a:lvl4pPr lvl="3" rtl="0">
              <a:spcBef>
                <a:spcPts val="0"/>
              </a:spcBef>
              <a:spcAft>
                <a:spcPts val="0"/>
              </a:spcAft>
              <a:buClr>
                <a:schemeClr val="lt1"/>
              </a:buClr>
              <a:buSzPts val="1800"/>
              <a:buNone/>
              <a:defRPr sz="2400">
                <a:solidFill>
                  <a:schemeClr val="lt1"/>
                </a:solidFill>
              </a:defRPr>
            </a:lvl4pPr>
            <a:lvl5pPr lvl="4" rtl="0">
              <a:spcBef>
                <a:spcPts val="0"/>
              </a:spcBef>
              <a:spcAft>
                <a:spcPts val="0"/>
              </a:spcAft>
              <a:buClr>
                <a:schemeClr val="lt1"/>
              </a:buClr>
              <a:buSzPts val="1800"/>
              <a:buNone/>
              <a:defRPr sz="2400">
                <a:solidFill>
                  <a:schemeClr val="lt1"/>
                </a:solidFill>
              </a:defRPr>
            </a:lvl5pPr>
            <a:lvl6pPr lvl="5" rtl="0">
              <a:spcBef>
                <a:spcPts val="0"/>
              </a:spcBef>
              <a:spcAft>
                <a:spcPts val="0"/>
              </a:spcAft>
              <a:buClr>
                <a:schemeClr val="lt1"/>
              </a:buClr>
              <a:buSzPts val="1800"/>
              <a:buNone/>
              <a:defRPr sz="2400">
                <a:solidFill>
                  <a:schemeClr val="lt1"/>
                </a:solidFill>
              </a:defRPr>
            </a:lvl6pPr>
            <a:lvl7pPr lvl="6" rtl="0">
              <a:spcBef>
                <a:spcPts val="0"/>
              </a:spcBef>
              <a:spcAft>
                <a:spcPts val="0"/>
              </a:spcAft>
              <a:buClr>
                <a:schemeClr val="lt1"/>
              </a:buClr>
              <a:buSzPts val="1800"/>
              <a:buNone/>
              <a:defRPr sz="2400">
                <a:solidFill>
                  <a:schemeClr val="lt1"/>
                </a:solidFill>
              </a:defRPr>
            </a:lvl7pPr>
            <a:lvl8pPr lvl="7" rtl="0">
              <a:spcBef>
                <a:spcPts val="0"/>
              </a:spcBef>
              <a:spcAft>
                <a:spcPts val="0"/>
              </a:spcAft>
              <a:buClr>
                <a:schemeClr val="lt1"/>
              </a:buClr>
              <a:buSzPts val="1800"/>
              <a:buNone/>
              <a:defRPr sz="2400">
                <a:solidFill>
                  <a:schemeClr val="lt1"/>
                </a:solidFill>
              </a:defRPr>
            </a:lvl8pPr>
            <a:lvl9pPr lvl="8" rtl="0">
              <a:spcBef>
                <a:spcPts val="0"/>
              </a:spcBef>
              <a:spcAft>
                <a:spcPts val="0"/>
              </a:spcAft>
              <a:buClr>
                <a:schemeClr val="lt1"/>
              </a:buClr>
              <a:buSzPts val="1800"/>
              <a:buNone/>
              <a:defRPr sz="2400">
                <a:solidFill>
                  <a:schemeClr val="lt1"/>
                </a:solidFill>
              </a:defRPr>
            </a:lvl9pPr>
          </a:lstStyle>
          <a:p>
            <a:endParaRPr/>
          </a:p>
        </p:txBody>
      </p:sp>
    </p:spTree>
    <p:extLst>
      <p:ext uri="{BB962C8B-B14F-4D97-AF65-F5344CB8AC3E}">
        <p14:creationId xmlns:p14="http://schemas.microsoft.com/office/powerpoint/2010/main" val="1856035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5"/>
        <p:cNvGrpSpPr/>
        <p:nvPr/>
      </p:nvGrpSpPr>
      <p:grpSpPr>
        <a:xfrm>
          <a:off x="0" y="0"/>
          <a:ext cx="0" cy="0"/>
          <a:chOff x="0" y="0"/>
          <a:chExt cx="0" cy="0"/>
        </a:xfrm>
      </p:grpSpPr>
      <p:sp>
        <p:nvSpPr>
          <p:cNvPr id="36" name="Google Shape;36;p5"/>
          <p:cNvSpPr/>
          <p:nvPr/>
        </p:nvSpPr>
        <p:spPr>
          <a:xfrm>
            <a:off x="1" y="0"/>
            <a:ext cx="12192124" cy="6858029"/>
          </a:xfrm>
          <a:custGeom>
            <a:avLst/>
            <a:gdLst/>
            <a:ahLst/>
            <a:cxnLst/>
            <a:rect l="l" t="t" r="r" b="b"/>
            <a:pathLst>
              <a:path w="94269" h="53026" extrusionOk="0">
                <a:moveTo>
                  <a:pt x="40138" y="14729"/>
                </a:moveTo>
                <a:lnTo>
                  <a:pt x="40211" y="15411"/>
                </a:lnTo>
                <a:lnTo>
                  <a:pt x="40303" y="16239"/>
                </a:lnTo>
                <a:lnTo>
                  <a:pt x="40395" y="17325"/>
                </a:lnTo>
                <a:lnTo>
                  <a:pt x="40469" y="18633"/>
                </a:lnTo>
                <a:lnTo>
                  <a:pt x="40543" y="20161"/>
                </a:lnTo>
                <a:lnTo>
                  <a:pt x="40561" y="20989"/>
                </a:lnTo>
                <a:lnTo>
                  <a:pt x="40579" y="21855"/>
                </a:lnTo>
                <a:lnTo>
                  <a:pt x="40561" y="22738"/>
                </a:lnTo>
                <a:lnTo>
                  <a:pt x="40561" y="23659"/>
                </a:lnTo>
                <a:lnTo>
                  <a:pt x="40524" y="24616"/>
                </a:lnTo>
                <a:lnTo>
                  <a:pt x="40469" y="25574"/>
                </a:lnTo>
                <a:lnTo>
                  <a:pt x="40395" y="26568"/>
                </a:lnTo>
                <a:lnTo>
                  <a:pt x="40303" y="27562"/>
                </a:lnTo>
                <a:lnTo>
                  <a:pt x="40193" y="28556"/>
                </a:lnTo>
                <a:lnTo>
                  <a:pt x="40064" y="29569"/>
                </a:lnTo>
                <a:lnTo>
                  <a:pt x="39880" y="30563"/>
                </a:lnTo>
                <a:lnTo>
                  <a:pt x="39696" y="31558"/>
                </a:lnTo>
                <a:lnTo>
                  <a:pt x="39475" y="32552"/>
                </a:lnTo>
                <a:lnTo>
                  <a:pt x="39217" y="33528"/>
                </a:lnTo>
                <a:lnTo>
                  <a:pt x="38922" y="34485"/>
                </a:lnTo>
                <a:lnTo>
                  <a:pt x="38591" y="35424"/>
                </a:lnTo>
                <a:lnTo>
                  <a:pt x="38407" y="35884"/>
                </a:lnTo>
                <a:lnTo>
                  <a:pt x="38223" y="36326"/>
                </a:lnTo>
                <a:lnTo>
                  <a:pt x="38039" y="36768"/>
                </a:lnTo>
                <a:lnTo>
                  <a:pt x="37818" y="37210"/>
                </a:lnTo>
                <a:lnTo>
                  <a:pt x="37597" y="37633"/>
                </a:lnTo>
                <a:lnTo>
                  <a:pt x="37376" y="38038"/>
                </a:lnTo>
                <a:lnTo>
                  <a:pt x="37136" y="38444"/>
                </a:lnTo>
                <a:lnTo>
                  <a:pt x="36897" y="38849"/>
                </a:lnTo>
                <a:lnTo>
                  <a:pt x="36621" y="39235"/>
                </a:lnTo>
                <a:lnTo>
                  <a:pt x="36363" y="39585"/>
                </a:lnTo>
                <a:lnTo>
                  <a:pt x="36087" y="39953"/>
                </a:lnTo>
                <a:lnTo>
                  <a:pt x="35811" y="40285"/>
                </a:lnTo>
                <a:lnTo>
                  <a:pt x="35516" y="40598"/>
                </a:lnTo>
                <a:lnTo>
                  <a:pt x="35222" y="40911"/>
                </a:lnTo>
                <a:lnTo>
                  <a:pt x="34927" y="41205"/>
                </a:lnTo>
                <a:lnTo>
                  <a:pt x="34614" y="41500"/>
                </a:lnTo>
                <a:lnTo>
                  <a:pt x="34301" y="41758"/>
                </a:lnTo>
                <a:lnTo>
                  <a:pt x="33988" y="42015"/>
                </a:lnTo>
                <a:lnTo>
                  <a:pt x="33675" y="42255"/>
                </a:lnTo>
                <a:lnTo>
                  <a:pt x="33344" y="42494"/>
                </a:lnTo>
                <a:lnTo>
                  <a:pt x="33012" y="42715"/>
                </a:lnTo>
                <a:lnTo>
                  <a:pt x="32681" y="42918"/>
                </a:lnTo>
                <a:lnTo>
                  <a:pt x="32349" y="43102"/>
                </a:lnTo>
                <a:lnTo>
                  <a:pt x="32018" y="43286"/>
                </a:lnTo>
                <a:lnTo>
                  <a:pt x="31337" y="43636"/>
                </a:lnTo>
                <a:lnTo>
                  <a:pt x="30656" y="43930"/>
                </a:lnTo>
                <a:lnTo>
                  <a:pt x="29956" y="44188"/>
                </a:lnTo>
                <a:lnTo>
                  <a:pt x="29275" y="44409"/>
                </a:lnTo>
                <a:lnTo>
                  <a:pt x="28593" y="44593"/>
                </a:lnTo>
                <a:lnTo>
                  <a:pt x="27912" y="44740"/>
                </a:lnTo>
                <a:lnTo>
                  <a:pt x="27249" y="44869"/>
                </a:lnTo>
                <a:lnTo>
                  <a:pt x="26605" y="44961"/>
                </a:lnTo>
                <a:lnTo>
                  <a:pt x="25961" y="45035"/>
                </a:lnTo>
                <a:lnTo>
                  <a:pt x="25335" y="45090"/>
                </a:lnTo>
                <a:lnTo>
                  <a:pt x="24745" y="45127"/>
                </a:lnTo>
                <a:lnTo>
                  <a:pt x="24175" y="45145"/>
                </a:lnTo>
                <a:lnTo>
                  <a:pt x="23622" y="45145"/>
                </a:lnTo>
                <a:lnTo>
                  <a:pt x="23125" y="45127"/>
                </a:lnTo>
                <a:lnTo>
                  <a:pt x="22205" y="45072"/>
                </a:lnTo>
                <a:lnTo>
                  <a:pt x="21450" y="44998"/>
                </a:lnTo>
                <a:lnTo>
                  <a:pt x="20879" y="44924"/>
                </a:lnTo>
                <a:lnTo>
                  <a:pt x="20400" y="44851"/>
                </a:lnTo>
                <a:lnTo>
                  <a:pt x="20124" y="44427"/>
                </a:lnTo>
                <a:lnTo>
                  <a:pt x="19829" y="43949"/>
                </a:lnTo>
                <a:lnTo>
                  <a:pt x="19461" y="43286"/>
                </a:lnTo>
                <a:lnTo>
                  <a:pt x="19038" y="42457"/>
                </a:lnTo>
                <a:lnTo>
                  <a:pt x="18835" y="41997"/>
                </a:lnTo>
                <a:lnTo>
                  <a:pt x="18614" y="41500"/>
                </a:lnTo>
                <a:lnTo>
                  <a:pt x="18393" y="40966"/>
                </a:lnTo>
                <a:lnTo>
                  <a:pt x="18191" y="40414"/>
                </a:lnTo>
                <a:lnTo>
                  <a:pt x="17988" y="39824"/>
                </a:lnTo>
                <a:lnTo>
                  <a:pt x="17804" y="39198"/>
                </a:lnTo>
                <a:lnTo>
                  <a:pt x="17638" y="38572"/>
                </a:lnTo>
                <a:lnTo>
                  <a:pt x="17491" y="37910"/>
                </a:lnTo>
                <a:lnTo>
                  <a:pt x="17362" y="37228"/>
                </a:lnTo>
                <a:lnTo>
                  <a:pt x="17252" y="36529"/>
                </a:lnTo>
                <a:lnTo>
                  <a:pt x="17178" y="35811"/>
                </a:lnTo>
                <a:lnTo>
                  <a:pt x="17141" y="35074"/>
                </a:lnTo>
                <a:lnTo>
                  <a:pt x="17141" y="34338"/>
                </a:lnTo>
                <a:lnTo>
                  <a:pt x="17178" y="33564"/>
                </a:lnTo>
                <a:lnTo>
                  <a:pt x="17215" y="33196"/>
                </a:lnTo>
                <a:lnTo>
                  <a:pt x="17252" y="32810"/>
                </a:lnTo>
                <a:lnTo>
                  <a:pt x="17307" y="32423"/>
                </a:lnTo>
                <a:lnTo>
                  <a:pt x="17381" y="32036"/>
                </a:lnTo>
                <a:lnTo>
                  <a:pt x="17473" y="31650"/>
                </a:lnTo>
                <a:lnTo>
                  <a:pt x="17565" y="31245"/>
                </a:lnTo>
                <a:lnTo>
                  <a:pt x="17675" y="30858"/>
                </a:lnTo>
                <a:lnTo>
                  <a:pt x="17786" y="30471"/>
                </a:lnTo>
                <a:lnTo>
                  <a:pt x="17933" y="30066"/>
                </a:lnTo>
                <a:lnTo>
                  <a:pt x="18080" y="29680"/>
                </a:lnTo>
                <a:lnTo>
                  <a:pt x="18246" y="29293"/>
                </a:lnTo>
                <a:lnTo>
                  <a:pt x="18430" y="28888"/>
                </a:lnTo>
                <a:lnTo>
                  <a:pt x="18614" y="28501"/>
                </a:lnTo>
                <a:lnTo>
                  <a:pt x="18835" y="28115"/>
                </a:lnTo>
                <a:lnTo>
                  <a:pt x="19056" y="27710"/>
                </a:lnTo>
                <a:lnTo>
                  <a:pt x="19314" y="27323"/>
                </a:lnTo>
                <a:lnTo>
                  <a:pt x="19572" y="26936"/>
                </a:lnTo>
                <a:lnTo>
                  <a:pt x="19848" y="26550"/>
                </a:lnTo>
                <a:lnTo>
                  <a:pt x="20142" y="26181"/>
                </a:lnTo>
                <a:lnTo>
                  <a:pt x="20437" y="25813"/>
                </a:lnTo>
                <a:lnTo>
                  <a:pt x="20750" y="25445"/>
                </a:lnTo>
                <a:lnTo>
                  <a:pt x="21081" y="25095"/>
                </a:lnTo>
                <a:lnTo>
                  <a:pt x="21413" y="24745"/>
                </a:lnTo>
                <a:lnTo>
                  <a:pt x="21763" y="24395"/>
                </a:lnTo>
                <a:lnTo>
                  <a:pt x="22499" y="23714"/>
                </a:lnTo>
                <a:lnTo>
                  <a:pt x="23254" y="23070"/>
                </a:lnTo>
                <a:lnTo>
                  <a:pt x="24046" y="22444"/>
                </a:lnTo>
                <a:lnTo>
                  <a:pt x="24856" y="21855"/>
                </a:lnTo>
                <a:lnTo>
                  <a:pt x="25703" y="21265"/>
                </a:lnTo>
                <a:lnTo>
                  <a:pt x="26550" y="20713"/>
                </a:lnTo>
                <a:lnTo>
                  <a:pt x="27415" y="20179"/>
                </a:lnTo>
                <a:lnTo>
                  <a:pt x="28299" y="19682"/>
                </a:lnTo>
                <a:lnTo>
                  <a:pt x="29164" y="19203"/>
                </a:lnTo>
                <a:lnTo>
                  <a:pt x="30048" y="18743"/>
                </a:lnTo>
                <a:lnTo>
                  <a:pt x="30913" y="18320"/>
                </a:lnTo>
                <a:lnTo>
                  <a:pt x="31760" y="17896"/>
                </a:lnTo>
                <a:lnTo>
                  <a:pt x="32607" y="17528"/>
                </a:lnTo>
                <a:lnTo>
                  <a:pt x="33417" y="17160"/>
                </a:lnTo>
                <a:lnTo>
                  <a:pt x="34209" y="16828"/>
                </a:lnTo>
                <a:lnTo>
                  <a:pt x="34982" y="16515"/>
                </a:lnTo>
                <a:lnTo>
                  <a:pt x="36400" y="15963"/>
                </a:lnTo>
                <a:lnTo>
                  <a:pt x="37652" y="15521"/>
                </a:lnTo>
                <a:lnTo>
                  <a:pt x="38683" y="15171"/>
                </a:lnTo>
                <a:lnTo>
                  <a:pt x="39456" y="14913"/>
                </a:lnTo>
                <a:lnTo>
                  <a:pt x="40138" y="14729"/>
                </a:lnTo>
                <a:close/>
                <a:moveTo>
                  <a:pt x="0" y="0"/>
                </a:moveTo>
                <a:lnTo>
                  <a:pt x="0" y="53026"/>
                </a:lnTo>
                <a:lnTo>
                  <a:pt x="94268" y="53026"/>
                </a:lnTo>
                <a:lnTo>
                  <a:pt x="94268"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5"/>
          <p:cNvSpPr/>
          <p:nvPr/>
        </p:nvSpPr>
        <p:spPr>
          <a:xfrm>
            <a:off x="704731" y="1428602"/>
            <a:ext cx="1552776" cy="2443365"/>
          </a:xfrm>
          <a:custGeom>
            <a:avLst/>
            <a:gdLst/>
            <a:ahLst/>
            <a:cxnLst/>
            <a:rect l="l" t="t" r="r" b="b"/>
            <a:pathLst>
              <a:path w="12006" h="18892" extrusionOk="0">
                <a:moveTo>
                  <a:pt x="2063" y="1"/>
                </a:moveTo>
                <a:lnTo>
                  <a:pt x="1934" y="369"/>
                </a:lnTo>
                <a:lnTo>
                  <a:pt x="1768" y="793"/>
                </a:lnTo>
                <a:lnTo>
                  <a:pt x="1584" y="1363"/>
                </a:lnTo>
                <a:lnTo>
                  <a:pt x="1345" y="2063"/>
                </a:lnTo>
                <a:lnTo>
                  <a:pt x="1106" y="2873"/>
                </a:lnTo>
                <a:lnTo>
                  <a:pt x="866" y="3794"/>
                </a:lnTo>
                <a:lnTo>
                  <a:pt x="627" y="4770"/>
                </a:lnTo>
                <a:lnTo>
                  <a:pt x="406" y="5819"/>
                </a:lnTo>
                <a:lnTo>
                  <a:pt x="314" y="6353"/>
                </a:lnTo>
                <a:lnTo>
                  <a:pt x="222" y="6905"/>
                </a:lnTo>
                <a:lnTo>
                  <a:pt x="148" y="7458"/>
                </a:lnTo>
                <a:lnTo>
                  <a:pt x="93" y="8028"/>
                </a:lnTo>
                <a:lnTo>
                  <a:pt x="38" y="8599"/>
                </a:lnTo>
                <a:lnTo>
                  <a:pt x="19" y="9152"/>
                </a:lnTo>
                <a:lnTo>
                  <a:pt x="1" y="9722"/>
                </a:lnTo>
                <a:lnTo>
                  <a:pt x="1" y="10275"/>
                </a:lnTo>
                <a:lnTo>
                  <a:pt x="38" y="10845"/>
                </a:lnTo>
                <a:lnTo>
                  <a:pt x="93" y="11379"/>
                </a:lnTo>
                <a:lnTo>
                  <a:pt x="167" y="11932"/>
                </a:lnTo>
                <a:lnTo>
                  <a:pt x="259" y="12447"/>
                </a:lnTo>
                <a:lnTo>
                  <a:pt x="388" y="12963"/>
                </a:lnTo>
                <a:lnTo>
                  <a:pt x="535" y="13478"/>
                </a:lnTo>
                <a:lnTo>
                  <a:pt x="682" y="13865"/>
                </a:lnTo>
                <a:lnTo>
                  <a:pt x="848" y="14233"/>
                </a:lnTo>
                <a:lnTo>
                  <a:pt x="1032" y="14583"/>
                </a:lnTo>
                <a:lnTo>
                  <a:pt x="1216" y="14914"/>
                </a:lnTo>
                <a:lnTo>
                  <a:pt x="1419" y="15227"/>
                </a:lnTo>
                <a:lnTo>
                  <a:pt x="1640" y="15522"/>
                </a:lnTo>
                <a:lnTo>
                  <a:pt x="1860" y="15798"/>
                </a:lnTo>
                <a:lnTo>
                  <a:pt x="2100" y="16074"/>
                </a:lnTo>
                <a:lnTo>
                  <a:pt x="2339" y="16314"/>
                </a:lnTo>
                <a:lnTo>
                  <a:pt x="2597" y="16553"/>
                </a:lnTo>
                <a:lnTo>
                  <a:pt x="2855" y="16774"/>
                </a:lnTo>
                <a:lnTo>
                  <a:pt x="3112" y="16995"/>
                </a:lnTo>
                <a:lnTo>
                  <a:pt x="3389" y="17179"/>
                </a:lnTo>
                <a:lnTo>
                  <a:pt x="3665" y="17363"/>
                </a:lnTo>
                <a:lnTo>
                  <a:pt x="3941" y="17529"/>
                </a:lnTo>
                <a:lnTo>
                  <a:pt x="4217" y="17695"/>
                </a:lnTo>
                <a:lnTo>
                  <a:pt x="4770" y="17971"/>
                </a:lnTo>
                <a:lnTo>
                  <a:pt x="5322" y="18192"/>
                </a:lnTo>
                <a:lnTo>
                  <a:pt x="5856" y="18394"/>
                </a:lnTo>
                <a:lnTo>
                  <a:pt x="6371" y="18542"/>
                </a:lnTo>
                <a:lnTo>
                  <a:pt x="6850" y="18670"/>
                </a:lnTo>
                <a:lnTo>
                  <a:pt x="7292" y="18781"/>
                </a:lnTo>
                <a:lnTo>
                  <a:pt x="7679" y="18836"/>
                </a:lnTo>
                <a:lnTo>
                  <a:pt x="8010" y="18891"/>
                </a:lnTo>
                <a:lnTo>
                  <a:pt x="4015" y="5727"/>
                </a:lnTo>
                <a:lnTo>
                  <a:pt x="9041" y="18560"/>
                </a:lnTo>
                <a:lnTo>
                  <a:pt x="9262" y="18321"/>
                </a:lnTo>
                <a:lnTo>
                  <a:pt x="9538" y="18026"/>
                </a:lnTo>
                <a:lnTo>
                  <a:pt x="9814" y="17695"/>
                </a:lnTo>
                <a:lnTo>
                  <a:pt x="10109" y="17290"/>
                </a:lnTo>
                <a:lnTo>
                  <a:pt x="10422" y="16866"/>
                </a:lnTo>
                <a:lnTo>
                  <a:pt x="10735" y="16369"/>
                </a:lnTo>
                <a:lnTo>
                  <a:pt x="11029" y="15853"/>
                </a:lnTo>
                <a:lnTo>
                  <a:pt x="11287" y="15283"/>
                </a:lnTo>
                <a:lnTo>
                  <a:pt x="11416" y="14988"/>
                </a:lnTo>
                <a:lnTo>
                  <a:pt x="11527" y="14693"/>
                </a:lnTo>
                <a:lnTo>
                  <a:pt x="11637" y="14362"/>
                </a:lnTo>
                <a:lnTo>
                  <a:pt x="11729" y="14049"/>
                </a:lnTo>
                <a:lnTo>
                  <a:pt x="11821" y="13718"/>
                </a:lnTo>
                <a:lnTo>
                  <a:pt x="11895" y="13386"/>
                </a:lnTo>
                <a:lnTo>
                  <a:pt x="11950" y="13036"/>
                </a:lnTo>
                <a:lnTo>
                  <a:pt x="11987" y="12687"/>
                </a:lnTo>
                <a:lnTo>
                  <a:pt x="12005" y="12318"/>
                </a:lnTo>
                <a:lnTo>
                  <a:pt x="12005" y="11950"/>
                </a:lnTo>
                <a:lnTo>
                  <a:pt x="12005" y="11582"/>
                </a:lnTo>
                <a:lnTo>
                  <a:pt x="11968" y="11214"/>
                </a:lnTo>
                <a:lnTo>
                  <a:pt x="11913" y="10827"/>
                </a:lnTo>
                <a:lnTo>
                  <a:pt x="11821" y="10440"/>
                </a:lnTo>
                <a:lnTo>
                  <a:pt x="11729" y="10035"/>
                </a:lnTo>
                <a:lnTo>
                  <a:pt x="11600" y="9649"/>
                </a:lnTo>
                <a:lnTo>
                  <a:pt x="11416" y="9152"/>
                </a:lnTo>
                <a:lnTo>
                  <a:pt x="11195" y="8673"/>
                </a:lnTo>
                <a:lnTo>
                  <a:pt x="10956" y="8194"/>
                </a:lnTo>
                <a:lnTo>
                  <a:pt x="10680" y="7715"/>
                </a:lnTo>
                <a:lnTo>
                  <a:pt x="10367" y="7255"/>
                </a:lnTo>
                <a:lnTo>
                  <a:pt x="10054" y="6813"/>
                </a:lnTo>
                <a:lnTo>
                  <a:pt x="9704" y="6353"/>
                </a:lnTo>
                <a:lnTo>
                  <a:pt x="9354" y="5930"/>
                </a:lnTo>
                <a:lnTo>
                  <a:pt x="8967" y="5506"/>
                </a:lnTo>
                <a:lnTo>
                  <a:pt x="8581" y="5083"/>
                </a:lnTo>
                <a:lnTo>
                  <a:pt x="8194" y="4678"/>
                </a:lnTo>
                <a:lnTo>
                  <a:pt x="7789" y="4291"/>
                </a:lnTo>
                <a:lnTo>
                  <a:pt x="7384" y="3904"/>
                </a:lnTo>
                <a:lnTo>
                  <a:pt x="6979" y="3536"/>
                </a:lnTo>
                <a:lnTo>
                  <a:pt x="6150" y="2855"/>
                </a:lnTo>
                <a:lnTo>
                  <a:pt x="5359" y="2229"/>
                </a:lnTo>
                <a:lnTo>
                  <a:pt x="4604" y="1676"/>
                </a:lnTo>
                <a:lnTo>
                  <a:pt x="3923" y="1179"/>
                </a:lnTo>
                <a:lnTo>
                  <a:pt x="3297" y="774"/>
                </a:lnTo>
                <a:lnTo>
                  <a:pt x="2799" y="443"/>
                </a:lnTo>
                <a:lnTo>
                  <a:pt x="2413" y="204"/>
                </a:lnTo>
                <a:lnTo>
                  <a:pt x="2063"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 name="Google Shape;38;p5"/>
          <p:cNvSpPr/>
          <p:nvPr/>
        </p:nvSpPr>
        <p:spPr>
          <a:xfrm>
            <a:off x="1590656" y="1"/>
            <a:ext cx="3124305" cy="1809761"/>
          </a:xfrm>
          <a:custGeom>
            <a:avLst/>
            <a:gdLst/>
            <a:ahLst/>
            <a:cxnLst/>
            <a:rect l="l" t="t" r="r" b="b"/>
            <a:pathLst>
              <a:path w="24157" h="13993" extrusionOk="0">
                <a:moveTo>
                  <a:pt x="147" y="0"/>
                </a:moveTo>
                <a:lnTo>
                  <a:pt x="92" y="479"/>
                </a:lnTo>
                <a:lnTo>
                  <a:pt x="37" y="939"/>
                </a:lnTo>
                <a:lnTo>
                  <a:pt x="18" y="1436"/>
                </a:lnTo>
                <a:lnTo>
                  <a:pt x="0" y="1915"/>
                </a:lnTo>
                <a:lnTo>
                  <a:pt x="18" y="2541"/>
                </a:lnTo>
                <a:lnTo>
                  <a:pt x="55" y="3148"/>
                </a:lnTo>
                <a:lnTo>
                  <a:pt x="147" y="3756"/>
                </a:lnTo>
                <a:lnTo>
                  <a:pt x="239" y="4345"/>
                </a:lnTo>
                <a:lnTo>
                  <a:pt x="387" y="4934"/>
                </a:lnTo>
                <a:lnTo>
                  <a:pt x="534" y="5505"/>
                </a:lnTo>
                <a:lnTo>
                  <a:pt x="737" y="6076"/>
                </a:lnTo>
                <a:lnTo>
                  <a:pt x="957" y="6610"/>
                </a:lnTo>
                <a:lnTo>
                  <a:pt x="1197" y="7144"/>
                </a:lnTo>
                <a:lnTo>
                  <a:pt x="1455" y="7678"/>
                </a:lnTo>
                <a:lnTo>
                  <a:pt x="1749" y="8175"/>
                </a:lnTo>
                <a:lnTo>
                  <a:pt x="2062" y="8672"/>
                </a:lnTo>
                <a:lnTo>
                  <a:pt x="2394" y="9132"/>
                </a:lnTo>
                <a:lnTo>
                  <a:pt x="2762" y="9592"/>
                </a:lnTo>
                <a:lnTo>
                  <a:pt x="3130" y="10034"/>
                </a:lnTo>
                <a:lnTo>
                  <a:pt x="3535" y="10458"/>
                </a:lnTo>
                <a:lnTo>
                  <a:pt x="3959" y="10863"/>
                </a:lnTo>
                <a:lnTo>
                  <a:pt x="4400" y="11231"/>
                </a:lnTo>
                <a:lnTo>
                  <a:pt x="4861" y="11599"/>
                </a:lnTo>
                <a:lnTo>
                  <a:pt x="5321" y="11931"/>
                </a:lnTo>
                <a:lnTo>
                  <a:pt x="5818" y="12244"/>
                </a:lnTo>
                <a:lnTo>
                  <a:pt x="6315" y="12538"/>
                </a:lnTo>
                <a:lnTo>
                  <a:pt x="6849" y="12796"/>
                </a:lnTo>
                <a:lnTo>
                  <a:pt x="7383" y="13035"/>
                </a:lnTo>
                <a:lnTo>
                  <a:pt x="7917" y="13256"/>
                </a:lnTo>
                <a:lnTo>
                  <a:pt x="8488" y="13459"/>
                </a:lnTo>
                <a:lnTo>
                  <a:pt x="9059" y="13606"/>
                </a:lnTo>
                <a:lnTo>
                  <a:pt x="9648" y="13754"/>
                </a:lnTo>
                <a:lnTo>
                  <a:pt x="10237" y="13846"/>
                </a:lnTo>
                <a:lnTo>
                  <a:pt x="10845" y="13938"/>
                </a:lnTo>
                <a:lnTo>
                  <a:pt x="11452" y="13974"/>
                </a:lnTo>
                <a:lnTo>
                  <a:pt x="12078" y="13993"/>
                </a:lnTo>
                <a:lnTo>
                  <a:pt x="12704" y="13974"/>
                </a:lnTo>
                <a:lnTo>
                  <a:pt x="13312" y="13938"/>
                </a:lnTo>
                <a:lnTo>
                  <a:pt x="13919" y="13846"/>
                </a:lnTo>
                <a:lnTo>
                  <a:pt x="14508" y="13754"/>
                </a:lnTo>
                <a:lnTo>
                  <a:pt x="15098" y="13606"/>
                </a:lnTo>
                <a:lnTo>
                  <a:pt x="15668" y="13459"/>
                </a:lnTo>
                <a:lnTo>
                  <a:pt x="16239" y="13256"/>
                </a:lnTo>
                <a:lnTo>
                  <a:pt x="16773" y="13035"/>
                </a:lnTo>
                <a:lnTo>
                  <a:pt x="17307" y="12796"/>
                </a:lnTo>
                <a:lnTo>
                  <a:pt x="17841" y="12538"/>
                </a:lnTo>
                <a:lnTo>
                  <a:pt x="18338" y="12244"/>
                </a:lnTo>
                <a:lnTo>
                  <a:pt x="18835" y="11931"/>
                </a:lnTo>
                <a:lnTo>
                  <a:pt x="19296" y="11599"/>
                </a:lnTo>
                <a:lnTo>
                  <a:pt x="19756" y="11231"/>
                </a:lnTo>
                <a:lnTo>
                  <a:pt x="20198" y="10863"/>
                </a:lnTo>
                <a:lnTo>
                  <a:pt x="20621" y="10458"/>
                </a:lnTo>
                <a:lnTo>
                  <a:pt x="21026" y="10034"/>
                </a:lnTo>
                <a:lnTo>
                  <a:pt x="21394" y="9592"/>
                </a:lnTo>
                <a:lnTo>
                  <a:pt x="21763" y="9132"/>
                </a:lnTo>
                <a:lnTo>
                  <a:pt x="22094" y="8672"/>
                </a:lnTo>
                <a:lnTo>
                  <a:pt x="22407" y="8175"/>
                </a:lnTo>
                <a:lnTo>
                  <a:pt x="22702" y="7678"/>
                </a:lnTo>
                <a:lnTo>
                  <a:pt x="22959" y="7144"/>
                </a:lnTo>
                <a:lnTo>
                  <a:pt x="23199" y="6610"/>
                </a:lnTo>
                <a:lnTo>
                  <a:pt x="23420" y="6076"/>
                </a:lnTo>
                <a:lnTo>
                  <a:pt x="23622" y="5505"/>
                </a:lnTo>
                <a:lnTo>
                  <a:pt x="23770" y="4934"/>
                </a:lnTo>
                <a:lnTo>
                  <a:pt x="23917" y="4345"/>
                </a:lnTo>
                <a:lnTo>
                  <a:pt x="24009" y="3756"/>
                </a:lnTo>
                <a:lnTo>
                  <a:pt x="24101" y="3148"/>
                </a:lnTo>
                <a:lnTo>
                  <a:pt x="24138" y="2541"/>
                </a:lnTo>
                <a:lnTo>
                  <a:pt x="24156" y="1915"/>
                </a:lnTo>
                <a:lnTo>
                  <a:pt x="24138" y="1436"/>
                </a:lnTo>
                <a:lnTo>
                  <a:pt x="24119" y="939"/>
                </a:lnTo>
                <a:lnTo>
                  <a:pt x="24064" y="479"/>
                </a:lnTo>
                <a:lnTo>
                  <a:pt x="24009"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 name="Google Shape;39;p5"/>
          <p:cNvSpPr/>
          <p:nvPr/>
        </p:nvSpPr>
        <p:spPr>
          <a:xfrm>
            <a:off x="0" y="4467128"/>
            <a:ext cx="1676419" cy="2390856"/>
          </a:xfrm>
          <a:custGeom>
            <a:avLst/>
            <a:gdLst/>
            <a:ahLst/>
            <a:cxnLst/>
            <a:rect l="l" t="t" r="r" b="b"/>
            <a:pathLst>
              <a:path w="12962" h="18486" extrusionOk="0">
                <a:moveTo>
                  <a:pt x="2633" y="0"/>
                </a:moveTo>
                <a:lnTo>
                  <a:pt x="2246" y="37"/>
                </a:lnTo>
                <a:lnTo>
                  <a:pt x="1860" y="74"/>
                </a:lnTo>
                <a:lnTo>
                  <a:pt x="1473" y="129"/>
                </a:lnTo>
                <a:lnTo>
                  <a:pt x="1105" y="184"/>
                </a:lnTo>
                <a:lnTo>
                  <a:pt x="718" y="258"/>
                </a:lnTo>
                <a:lnTo>
                  <a:pt x="368" y="368"/>
                </a:lnTo>
                <a:lnTo>
                  <a:pt x="0" y="461"/>
                </a:lnTo>
                <a:lnTo>
                  <a:pt x="0" y="18486"/>
                </a:lnTo>
                <a:lnTo>
                  <a:pt x="8101" y="18486"/>
                </a:lnTo>
                <a:lnTo>
                  <a:pt x="8635" y="18136"/>
                </a:lnTo>
                <a:lnTo>
                  <a:pt x="9151" y="17767"/>
                </a:lnTo>
                <a:lnTo>
                  <a:pt x="9629" y="17362"/>
                </a:lnTo>
                <a:lnTo>
                  <a:pt x="10090" y="16921"/>
                </a:lnTo>
                <a:lnTo>
                  <a:pt x="10513" y="16460"/>
                </a:lnTo>
                <a:lnTo>
                  <a:pt x="10918" y="15982"/>
                </a:lnTo>
                <a:lnTo>
                  <a:pt x="11286" y="15466"/>
                </a:lnTo>
                <a:lnTo>
                  <a:pt x="11618" y="14932"/>
                </a:lnTo>
                <a:lnTo>
                  <a:pt x="11931" y="14361"/>
                </a:lnTo>
                <a:lnTo>
                  <a:pt x="12189" y="13791"/>
                </a:lnTo>
                <a:lnTo>
                  <a:pt x="12428" y="13183"/>
                </a:lnTo>
                <a:lnTo>
                  <a:pt x="12612" y="12557"/>
                </a:lnTo>
                <a:lnTo>
                  <a:pt x="12759" y="11931"/>
                </a:lnTo>
                <a:lnTo>
                  <a:pt x="12870" y="11287"/>
                </a:lnTo>
                <a:lnTo>
                  <a:pt x="12907" y="10955"/>
                </a:lnTo>
                <a:lnTo>
                  <a:pt x="12943" y="10624"/>
                </a:lnTo>
                <a:lnTo>
                  <a:pt x="12962" y="10274"/>
                </a:lnTo>
                <a:lnTo>
                  <a:pt x="12962" y="9943"/>
                </a:lnTo>
                <a:lnTo>
                  <a:pt x="12943" y="9427"/>
                </a:lnTo>
                <a:lnTo>
                  <a:pt x="12907" y="8930"/>
                </a:lnTo>
                <a:lnTo>
                  <a:pt x="12851" y="8433"/>
                </a:lnTo>
                <a:lnTo>
                  <a:pt x="12759" y="7936"/>
                </a:lnTo>
                <a:lnTo>
                  <a:pt x="12649" y="7457"/>
                </a:lnTo>
                <a:lnTo>
                  <a:pt x="12520" y="6978"/>
                </a:lnTo>
                <a:lnTo>
                  <a:pt x="12354" y="6518"/>
                </a:lnTo>
                <a:lnTo>
                  <a:pt x="12189" y="6076"/>
                </a:lnTo>
                <a:lnTo>
                  <a:pt x="11986" y="5634"/>
                </a:lnTo>
                <a:lnTo>
                  <a:pt x="11765" y="5211"/>
                </a:lnTo>
                <a:lnTo>
                  <a:pt x="11526" y="4787"/>
                </a:lnTo>
                <a:lnTo>
                  <a:pt x="11268" y="4382"/>
                </a:lnTo>
                <a:lnTo>
                  <a:pt x="10992" y="3996"/>
                </a:lnTo>
                <a:lnTo>
                  <a:pt x="10697" y="3627"/>
                </a:lnTo>
                <a:lnTo>
                  <a:pt x="10384" y="3259"/>
                </a:lnTo>
                <a:lnTo>
                  <a:pt x="10053" y="2909"/>
                </a:lnTo>
                <a:lnTo>
                  <a:pt x="9703" y="2578"/>
                </a:lnTo>
                <a:lnTo>
                  <a:pt x="9335" y="2265"/>
                </a:lnTo>
                <a:lnTo>
                  <a:pt x="8967" y="1970"/>
                </a:lnTo>
                <a:lnTo>
                  <a:pt x="8580" y="1694"/>
                </a:lnTo>
                <a:lnTo>
                  <a:pt x="8175" y="1436"/>
                </a:lnTo>
                <a:lnTo>
                  <a:pt x="7751" y="1197"/>
                </a:lnTo>
                <a:lnTo>
                  <a:pt x="7328" y="976"/>
                </a:lnTo>
                <a:lnTo>
                  <a:pt x="6886" y="774"/>
                </a:lnTo>
                <a:lnTo>
                  <a:pt x="6444" y="608"/>
                </a:lnTo>
                <a:lnTo>
                  <a:pt x="5984" y="442"/>
                </a:lnTo>
                <a:lnTo>
                  <a:pt x="5505" y="313"/>
                </a:lnTo>
                <a:lnTo>
                  <a:pt x="5026" y="203"/>
                </a:lnTo>
                <a:lnTo>
                  <a:pt x="4529" y="111"/>
                </a:lnTo>
                <a:lnTo>
                  <a:pt x="4032" y="55"/>
                </a:lnTo>
                <a:lnTo>
                  <a:pt x="3535" y="19"/>
                </a:lnTo>
                <a:lnTo>
                  <a:pt x="3020"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5"/>
          <p:cNvSpPr txBox="1">
            <a:spLocks noGrp="1"/>
          </p:cNvSpPr>
          <p:nvPr>
            <p:ph type="title"/>
          </p:nvPr>
        </p:nvSpPr>
        <p:spPr>
          <a:xfrm>
            <a:off x="5760100" y="1190967"/>
            <a:ext cx="5822400" cy="9212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41" name="Google Shape;41;p5"/>
          <p:cNvSpPr txBox="1">
            <a:spLocks noGrp="1"/>
          </p:cNvSpPr>
          <p:nvPr>
            <p:ph type="body" idx="1"/>
          </p:nvPr>
        </p:nvSpPr>
        <p:spPr>
          <a:xfrm>
            <a:off x="5760100" y="2258900"/>
            <a:ext cx="5822400" cy="4074400"/>
          </a:xfrm>
          <a:prstGeom prst="rect">
            <a:avLst/>
          </a:prstGeom>
        </p:spPr>
        <p:txBody>
          <a:bodyPr spcFirstLastPara="1" wrap="square" lIns="91425" tIns="91425" rIns="91425" bIns="91425" anchor="t" anchorCtr="0">
            <a:noAutofit/>
          </a:bodyPr>
          <a:lstStyle>
            <a:lvl1pPr marL="609585" lvl="0" indent="-507987">
              <a:spcBef>
                <a:spcPts val="800"/>
              </a:spcBef>
              <a:spcAft>
                <a:spcPts val="0"/>
              </a:spcAft>
              <a:buSzPts val="2400"/>
              <a:buChar char="⊷"/>
              <a:defRPr/>
            </a:lvl1pPr>
            <a:lvl2pPr marL="1219170" lvl="1" indent="-507987">
              <a:spcBef>
                <a:spcPts val="0"/>
              </a:spcBef>
              <a:spcAft>
                <a:spcPts val="0"/>
              </a:spcAft>
              <a:buSzPts val="2400"/>
              <a:buChar char="⊶"/>
              <a:defRPr/>
            </a:lvl2pPr>
            <a:lvl3pPr marL="1828754" lvl="2" indent="-507987">
              <a:spcBef>
                <a:spcPts val="0"/>
              </a:spcBef>
              <a:spcAft>
                <a:spcPts val="0"/>
              </a:spcAft>
              <a:buSzPts val="2400"/>
              <a:buChar char="⊸"/>
              <a:defRPr/>
            </a:lvl3pPr>
            <a:lvl4pPr marL="2438339" lvl="3" indent="-507987">
              <a:spcBef>
                <a:spcPts val="0"/>
              </a:spcBef>
              <a:spcAft>
                <a:spcPts val="0"/>
              </a:spcAft>
              <a:buSzPts val="2400"/>
              <a:buChar char="●"/>
              <a:defRPr/>
            </a:lvl4pPr>
            <a:lvl5pPr marL="3047924" lvl="4" indent="-507987">
              <a:spcBef>
                <a:spcPts val="0"/>
              </a:spcBef>
              <a:spcAft>
                <a:spcPts val="0"/>
              </a:spcAft>
              <a:buSzPts val="2400"/>
              <a:buChar char="○"/>
              <a:defRPr/>
            </a:lvl5pPr>
            <a:lvl6pPr marL="3657509" lvl="5" indent="-507987">
              <a:spcBef>
                <a:spcPts val="0"/>
              </a:spcBef>
              <a:spcAft>
                <a:spcPts val="0"/>
              </a:spcAft>
              <a:buSzPts val="2400"/>
              <a:buChar char="■"/>
              <a:defRPr/>
            </a:lvl6pPr>
            <a:lvl7pPr marL="4267093" lvl="6" indent="-507987">
              <a:spcBef>
                <a:spcPts val="0"/>
              </a:spcBef>
              <a:spcAft>
                <a:spcPts val="0"/>
              </a:spcAft>
              <a:buSzPts val="2400"/>
              <a:buChar char="●"/>
              <a:defRPr/>
            </a:lvl7pPr>
            <a:lvl8pPr marL="4876678" lvl="7" indent="-507987">
              <a:spcBef>
                <a:spcPts val="0"/>
              </a:spcBef>
              <a:spcAft>
                <a:spcPts val="0"/>
              </a:spcAft>
              <a:buSzPts val="2400"/>
              <a:buChar char="○"/>
              <a:defRPr/>
            </a:lvl8pPr>
            <a:lvl9pPr marL="5486263" lvl="8" indent="-507987">
              <a:spcBef>
                <a:spcPts val="0"/>
              </a:spcBef>
              <a:spcAft>
                <a:spcPts val="0"/>
              </a:spcAft>
              <a:buSzPts val="2400"/>
              <a:buChar char="■"/>
              <a:defRPr/>
            </a:lvl9pPr>
          </a:lstStyle>
          <a:p>
            <a:endParaRPr/>
          </a:p>
        </p:txBody>
      </p:sp>
      <p:sp>
        <p:nvSpPr>
          <p:cNvPr id="42" name="Google Shape;42;p5"/>
          <p:cNvSpPr txBox="1">
            <a:spLocks noGrp="1"/>
          </p:cNvSpPr>
          <p:nvPr>
            <p:ph type="sldNum" idx="12"/>
          </p:nvPr>
        </p:nvSpPr>
        <p:spPr>
          <a:xfrm>
            <a:off x="101612"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6278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43"/>
        <p:cNvGrpSpPr/>
        <p:nvPr/>
      </p:nvGrpSpPr>
      <p:grpSpPr>
        <a:xfrm>
          <a:off x="0" y="0"/>
          <a:ext cx="0" cy="0"/>
          <a:chOff x="0" y="0"/>
          <a:chExt cx="0" cy="0"/>
        </a:xfrm>
      </p:grpSpPr>
      <p:sp>
        <p:nvSpPr>
          <p:cNvPr id="44" name="Google Shape;44;p6"/>
          <p:cNvSpPr/>
          <p:nvPr/>
        </p:nvSpPr>
        <p:spPr>
          <a:xfrm>
            <a:off x="1" y="0"/>
            <a:ext cx="12192124" cy="6858029"/>
          </a:xfrm>
          <a:custGeom>
            <a:avLst/>
            <a:gdLst/>
            <a:ahLst/>
            <a:cxnLst/>
            <a:rect l="l" t="t" r="r" b="b"/>
            <a:pathLst>
              <a:path w="94269" h="53026" extrusionOk="0">
                <a:moveTo>
                  <a:pt x="49675" y="4677"/>
                </a:moveTo>
                <a:lnTo>
                  <a:pt x="49730" y="5469"/>
                </a:lnTo>
                <a:lnTo>
                  <a:pt x="49748" y="6408"/>
                </a:lnTo>
                <a:lnTo>
                  <a:pt x="49785" y="7660"/>
                </a:lnTo>
                <a:lnTo>
                  <a:pt x="49785" y="9169"/>
                </a:lnTo>
                <a:lnTo>
                  <a:pt x="49730" y="10900"/>
                </a:lnTo>
                <a:lnTo>
                  <a:pt x="49693" y="11858"/>
                </a:lnTo>
                <a:lnTo>
                  <a:pt x="49638" y="12833"/>
                </a:lnTo>
                <a:lnTo>
                  <a:pt x="49583" y="13846"/>
                </a:lnTo>
                <a:lnTo>
                  <a:pt x="49491" y="14895"/>
                </a:lnTo>
                <a:lnTo>
                  <a:pt x="49380" y="15982"/>
                </a:lnTo>
                <a:lnTo>
                  <a:pt x="49251" y="17086"/>
                </a:lnTo>
                <a:lnTo>
                  <a:pt x="49086" y="18191"/>
                </a:lnTo>
                <a:lnTo>
                  <a:pt x="48920" y="19314"/>
                </a:lnTo>
                <a:lnTo>
                  <a:pt x="48699" y="20456"/>
                </a:lnTo>
                <a:lnTo>
                  <a:pt x="48478" y="21597"/>
                </a:lnTo>
                <a:lnTo>
                  <a:pt x="48202" y="22720"/>
                </a:lnTo>
                <a:lnTo>
                  <a:pt x="47907" y="23844"/>
                </a:lnTo>
                <a:lnTo>
                  <a:pt x="47576" y="24948"/>
                </a:lnTo>
                <a:lnTo>
                  <a:pt x="47208" y="26053"/>
                </a:lnTo>
                <a:lnTo>
                  <a:pt x="47005" y="26587"/>
                </a:lnTo>
                <a:lnTo>
                  <a:pt x="46803" y="27121"/>
                </a:lnTo>
                <a:lnTo>
                  <a:pt x="46582" y="27636"/>
                </a:lnTo>
                <a:lnTo>
                  <a:pt x="46361" y="28152"/>
                </a:lnTo>
                <a:lnTo>
                  <a:pt x="46121" y="28667"/>
                </a:lnTo>
                <a:lnTo>
                  <a:pt x="45882" y="29165"/>
                </a:lnTo>
                <a:lnTo>
                  <a:pt x="45624" y="29643"/>
                </a:lnTo>
                <a:lnTo>
                  <a:pt x="45348" y="30122"/>
                </a:lnTo>
                <a:lnTo>
                  <a:pt x="45072" y="30601"/>
                </a:lnTo>
                <a:lnTo>
                  <a:pt x="44777" y="31061"/>
                </a:lnTo>
                <a:lnTo>
                  <a:pt x="44483" y="31503"/>
                </a:lnTo>
                <a:lnTo>
                  <a:pt x="44170" y="31926"/>
                </a:lnTo>
                <a:lnTo>
                  <a:pt x="43838" y="32350"/>
                </a:lnTo>
                <a:lnTo>
                  <a:pt x="43507" y="32736"/>
                </a:lnTo>
                <a:lnTo>
                  <a:pt x="43157" y="33123"/>
                </a:lnTo>
                <a:lnTo>
                  <a:pt x="42826" y="33491"/>
                </a:lnTo>
                <a:lnTo>
                  <a:pt x="42457" y="33841"/>
                </a:lnTo>
                <a:lnTo>
                  <a:pt x="42108" y="34154"/>
                </a:lnTo>
                <a:lnTo>
                  <a:pt x="41739" y="34467"/>
                </a:lnTo>
                <a:lnTo>
                  <a:pt x="41371" y="34780"/>
                </a:lnTo>
                <a:lnTo>
                  <a:pt x="41003" y="35056"/>
                </a:lnTo>
                <a:lnTo>
                  <a:pt x="40616" y="35314"/>
                </a:lnTo>
                <a:lnTo>
                  <a:pt x="40230" y="35572"/>
                </a:lnTo>
                <a:lnTo>
                  <a:pt x="39843" y="35811"/>
                </a:lnTo>
                <a:lnTo>
                  <a:pt x="39456" y="36032"/>
                </a:lnTo>
                <a:lnTo>
                  <a:pt x="39051" y="36253"/>
                </a:lnTo>
                <a:lnTo>
                  <a:pt x="38665" y="36437"/>
                </a:lnTo>
                <a:lnTo>
                  <a:pt x="38260" y="36621"/>
                </a:lnTo>
                <a:lnTo>
                  <a:pt x="37873" y="36805"/>
                </a:lnTo>
                <a:lnTo>
                  <a:pt x="37468" y="36953"/>
                </a:lnTo>
                <a:lnTo>
                  <a:pt x="36658" y="37247"/>
                </a:lnTo>
                <a:lnTo>
                  <a:pt x="35866" y="37487"/>
                </a:lnTo>
                <a:lnTo>
                  <a:pt x="35056" y="37689"/>
                </a:lnTo>
                <a:lnTo>
                  <a:pt x="34264" y="37836"/>
                </a:lnTo>
                <a:lnTo>
                  <a:pt x="33491" y="37965"/>
                </a:lnTo>
                <a:lnTo>
                  <a:pt x="32718" y="38057"/>
                </a:lnTo>
                <a:lnTo>
                  <a:pt x="31963" y="38131"/>
                </a:lnTo>
                <a:lnTo>
                  <a:pt x="31226" y="38168"/>
                </a:lnTo>
                <a:lnTo>
                  <a:pt x="30527" y="38186"/>
                </a:lnTo>
                <a:lnTo>
                  <a:pt x="29845" y="38168"/>
                </a:lnTo>
                <a:lnTo>
                  <a:pt x="29201" y="38149"/>
                </a:lnTo>
                <a:lnTo>
                  <a:pt x="28575" y="38113"/>
                </a:lnTo>
                <a:lnTo>
                  <a:pt x="27986" y="38057"/>
                </a:lnTo>
                <a:lnTo>
                  <a:pt x="27452" y="37984"/>
                </a:lnTo>
                <a:lnTo>
                  <a:pt x="26955" y="37928"/>
                </a:lnTo>
                <a:lnTo>
                  <a:pt x="26089" y="37781"/>
                </a:lnTo>
                <a:lnTo>
                  <a:pt x="25445" y="37652"/>
                </a:lnTo>
                <a:lnTo>
                  <a:pt x="25040" y="37560"/>
                </a:lnTo>
                <a:lnTo>
                  <a:pt x="24911" y="37523"/>
                </a:lnTo>
                <a:lnTo>
                  <a:pt x="24837" y="37395"/>
                </a:lnTo>
                <a:lnTo>
                  <a:pt x="24635" y="37026"/>
                </a:lnTo>
                <a:lnTo>
                  <a:pt x="24322" y="36456"/>
                </a:lnTo>
                <a:lnTo>
                  <a:pt x="23954" y="35664"/>
                </a:lnTo>
                <a:lnTo>
                  <a:pt x="23751" y="35204"/>
                </a:lnTo>
                <a:lnTo>
                  <a:pt x="23549" y="34706"/>
                </a:lnTo>
                <a:lnTo>
                  <a:pt x="23346" y="34154"/>
                </a:lnTo>
                <a:lnTo>
                  <a:pt x="23125" y="33565"/>
                </a:lnTo>
                <a:lnTo>
                  <a:pt x="22923" y="32957"/>
                </a:lnTo>
                <a:lnTo>
                  <a:pt x="22738" y="32294"/>
                </a:lnTo>
                <a:lnTo>
                  <a:pt x="22554" y="31613"/>
                </a:lnTo>
                <a:lnTo>
                  <a:pt x="22389" y="30895"/>
                </a:lnTo>
                <a:lnTo>
                  <a:pt x="22241" y="30159"/>
                </a:lnTo>
                <a:lnTo>
                  <a:pt x="22112" y="29385"/>
                </a:lnTo>
                <a:lnTo>
                  <a:pt x="22020" y="28612"/>
                </a:lnTo>
                <a:lnTo>
                  <a:pt x="21965" y="27802"/>
                </a:lnTo>
                <a:lnTo>
                  <a:pt x="21928" y="26974"/>
                </a:lnTo>
                <a:lnTo>
                  <a:pt x="21947" y="26145"/>
                </a:lnTo>
                <a:lnTo>
                  <a:pt x="22002" y="25298"/>
                </a:lnTo>
                <a:lnTo>
                  <a:pt x="22039" y="24856"/>
                </a:lnTo>
                <a:lnTo>
                  <a:pt x="22094" y="24433"/>
                </a:lnTo>
                <a:lnTo>
                  <a:pt x="22168" y="23991"/>
                </a:lnTo>
                <a:lnTo>
                  <a:pt x="22241" y="23567"/>
                </a:lnTo>
                <a:lnTo>
                  <a:pt x="22333" y="23125"/>
                </a:lnTo>
                <a:lnTo>
                  <a:pt x="22444" y="22684"/>
                </a:lnTo>
                <a:lnTo>
                  <a:pt x="22573" y="22260"/>
                </a:lnTo>
                <a:lnTo>
                  <a:pt x="22702" y="21818"/>
                </a:lnTo>
                <a:lnTo>
                  <a:pt x="22849" y="21376"/>
                </a:lnTo>
                <a:lnTo>
                  <a:pt x="23033" y="20935"/>
                </a:lnTo>
                <a:lnTo>
                  <a:pt x="23217" y="20493"/>
                </a:lnTo>
                <a:lnTo>
                  <a:pt x="23420" y="20069"/>
                </a:lnTo>
                <a:lnTo>
                  <a:pt x="23622" y="19627"/>
                </a:lnTo>
                <a:lnTo>
                  <a:pt x="23862" y="19185"/>
                </a:lnTo>
                <a:lnTo>
                  <a:pt x="24119" y="18762"/>
                </a:lnTo>
                <a:lnTo>
                  <a:pt x="24396" y="18320"/>
                </a:lnTo>
                <a:lnTo>
                  <a:pt x="24690" y="17897"/>
                </a:lnTo>
                <a:lnTo>
                  <a:pt x="24985" y="17473"/>
                </a:lnTo>
                <a:lnTo>
                  <a:pt x="25316" y="17050"/>
                </a:lnTo>
                <a:lnTo>
                  <a:pt x="25666" y="16645"/>
                </a:lnTo>
                <a:lnTo>
                  <a:pt x="26034" y="16240"/>
                </a:lnTo>
                <a:lnTo>
                  <a:pt x="26402" y="15834"/>
                </a:lnTo>
                <a:lnTo>
                  <a:pt x="26789" y="15448"/>
                </a:lnTo>
                <a:lnTo>
                  <a:pt x="27176" y="15061"/>
                </a:lnTo>
                <a:lnTo>
                  <a:pt x="27599" y="14693"/>
                </a:lnTo>
                <a:lnTo>
                  <a:pt x="28023" y="14325"/>
                </a:lnTo>
                <a:lnTo>
                  <a:pt x="28446" y="13956"/>
                </a:lnTo>
                <a:lnTo>
                  <a:pt x="28888" y="13607"/>
                </a:lnTo>
                <a:lnTo>
                  <a:pt x="29348" y="13257"/>
                </a:lnTo>
                <a:lnTo>
                  <a:pt x="29809" y="12925"/>
                </a:lnTo>
                <a:lnTo>
                  <a:pt x="30766" y="12263"/>
                </a:lnTo>
                <a:lnTo>
                  <a:pt x="31742" y="11637"/>
                </a:lnTo>
                <a:lnTo>
                  <a:pt x="32736" y="11047"/>
                </a:lnTo>
                <a:lnTo>
                  <a:pt x="33749" y="10477"/>
                </a:lnTo>
                <a:lnTo>
                  <a:pt x="34780" y="9943"/>
                </a:lnTo>
                <a:lnTo>
                  <a:pt x="35811" y="9446"/>
                </a:lnTo>
                <a:lnTo>
                  <a:pt x="36842" y="8949"/>
                </a:lnTo>
                <a:lnTo>
                  <a:pt x="37873" y="8507"/>
                </a:lnTo>
                <a:lnTo>
                  <a:pt x="38904" y="8065"/>
                </a:lnTo>
                <a:lnTo>
                  <a:pt x="39898" y="7678"/>
                </a:lnTo>
                <a:lnTo>
                  <a:pt x="40892" y="7291"/>
                </a:lnTo>
                <a:lnTo>
                  <a:pt x="41850" y="6960"/>
                </a:lnTo>
                <a:lnTo>
                  <a:pt x="42770" y="6629"/>
                </a:lnTo>
                <a:lnTo>
                  <a:pt x="43673" y="6334"/>
                </a:lnTo>
                <a:lnTo>
                  <a:pt x="45330" y="5819"/>
                </a:lnTo>
                <a:lnTo>
                  <a:pt x="46784" y="5395"/>
                </a:lnTo>
                <a:lnTo>
                  <a:pt x="47981" y="5082"/>
                </a:lnTo>
                <a:lnTo>
                  <a:pt x="48902" y="4861"/>
                </a:lnTo>
                <a:lnTo>
                  <a:pt x="49675" y="4677"/>
                </a:lnTo>
                <a:close/>
                <a:moveTo>
                  <a:pt x="12299" y="28888"/>
                </a:moveTo>
                <a:lnTo>
                  <a:pt x="12888" y="28925"/>
                </a:lnTo>
                <a:lnTo>
                  <a:pt x="13496" y="28962"/>
                </a:lnTo>
                <a:lnTo>
                  <a:pt x="14085" y="29036"/>
                </a:lnTo>
                <a:lnTo>
                  <a:pt x="14656" y="29128"/>
                </a:lnTo>
                <a:lnTo>
                  <a:pt x="15226" y="29238"/>
                </a:lnTo>
                <a:lnTo>
                  <a:pt x="15779" y="29385"/>
                </a:lnTo>
                <a:lnTo>
                  <a:pt x="16313" y="29551"/>
                </a:lnTo>
                <a:lnTo>
                  <a:pt x="16828" y="29754"/>
                </a:lnTo>
                <a:lnTo>
                  <a:pt x="17233" y="29938"/>
                </a:lnTo>
                <a:lnTo>
                  <a:pt x="17620" y="30140"/>
                </a:lnTo>
                <a:lnTo>
                  <a:pt x="17988" y="30343"/>
                </a:lnTo>
                <a:lnTo>
                  <a:pt x="18320" y="30582"/>
                </a:lnTo>
                <a:lnTo>
                  <a:pt x="18651" y="30822"/>
                </a:lnTo>
                <a:lnTo>
                  <a:pt x="18964" y="31061"/>
                </a:lnTo>
                <a:lnTo>
                  <a:pt x="19240" y="31337"/>
                </a:lnTo>
                <a:lnTo>
                  <a:pt x="19516" y="31613"/>
                </a:lnTo>
                <a:lnTo>
                  <a:pt x="19756" y="31889"/>
                </a:lnTo>
                <a:lnTo>
                  <a:pt x="19995" y="32184"/>
                </a:lnTo>
                <a:lnTo>
                  <a:pt x="20216" y="32479"/>
                </a:lnTo>
                <a:lnTo>
                  <a:pt x="20419" y="32773"/>
                </a:lnTo>
                <a:lnTo>
                  <a:pt x="20603" y="33068"/>
                </a:lnTo>
                <a:lnTo>
                  <a:pt x="20768" y="33381"/>
                </a:lnTo>
                <a:lnTo>
                  <a:pt x="20934" y="33694"/>
                </a:lnTo>
                <a:lnTo>
                  <a:pt x="21081" y="34007"/>
                </a:lnTo>
                <a:lnTo>
                  <a:pt x="21339" y="34614"/>
                </a:lnTo>
                <a:lnTo>
                  <a:pt x="21542" y="35222"/>
                </a:lnTo>
                <a:lnTo>
                  <a:pt x="21707" y="35811"/>
                </a:lnTo>
                <a:lnTo>
                  <a:pt x="21836" y="36363"/>
                </a:lnTo>
                <a:lnTo>
                  <a:pt x="21928" y="36879"/>
                </a:lnTo>
                <a:lnTo>
                  <a:pt x="22002" y="37339"/>
                </a:lnTo>
                <a:lnTo>
                  <a:pt x="22039" y="37763"/>
                </a:lnTo>
                <a:lnTo>
                  <a:pt x="22076" y="38113"/>
                </a:lnTo>
                <a:lnTo>
                  <a:pt x="8359" y="32957"/>
                </a:lnTo>
                <a:lnTo>
                  <a:pt x="21597" y="39162"/>
                </a:lnTo>
                <a:lnTo>
                  <a:pt x="21321" y="39383"/>
                </a:lnTo>
                <a:lnTo>
                  <a:pt x="20989" y="39641"/>
                </a:lnTo>
                <a:lnTo>
                  <a:pt x="20603" y="39917"/>
                </a:lnTo>
                <a:lnTo>
                  <a:pt x="20161" y="40212"/>
                </a:lnTo>
                <a:lnTo>
                  <a:pt x="19682" y="40506"/>
                </a:lnTo>
                <a:lnTo>
                  <a:pt x="19148" y="40801"/>
                </a:lnTo>
                <a:lnTo>
                  <a:pt x="18559" y="41058"/>
                </a:lnTo>
                <a:lnTo>
                  <a:pt x="17951" y="41298"/>
                </a:lnTo>
                <a:lnTo>
                  <a:pt x="17638" y="41408"/>
                </a:lnTo>
                <a:lnTo>
                  <a:pt x="17307" y="41519"/>
                </a:lnTo>
                <a:lnTo>
                  <a:pt x="16957" y="41592"/>
                </a:lnTo>
                <a:lnTo>
                  <a:pt x="16626" y="41666"/>
                </a:lnTo>
                <a:lnTo>
                  <a:pt x="16276" y="41740"/>
                </a:lnTo>
                <a:lnTo>
                  <a:pt x="15908" y="41776"/>
                </a:lnTo>
                <a:lnTo>
                  <a:pt x="15539" y="41813"/>
                </a:lnTo>
                <a:lnTo>
                  <a:pt x="15171" y="41832"/>
                </a:lnTo>
                <a:lnTo>
                  <a:pt x="14785" y="41832"/>
                </a:lnTo>
                <a:lnTo>
                  <a:pt x="14416" y="41813"/>
                </a:lnTo>
                <a:lnTo>
                  <a:pt x="14011" y="41776"/>
                </a:lnTo>
                <a:lnTo>
                  <a:pt x="13625" y="41703"/>
                </a:lnTo>
                <a:lnTo>
                  <a:pt x="13220" y="41611"/>
                </a:lnTo>
                <a:lnTo>
                  <a:pt x="12815" y="41519"/>
                </a:lnTo>
                <a:lnTo>
                  <a:pt x="12410" y="41371"/>
                </a:lnTo>
                <a:lnTo>
                  <a:pt x="12004" y="41224"/>
                </a:lnTo>
                <a:lnTo>
                  <a:pt x="11507" y="40985"/>
                </a:lnTo>
                <a:lnTo>
                  <a:pt x="11010" y="40727"/>
                </a:lnTo>
                <a:lnTo>
                  <a:pt x="10513" y="40432"/>
                </a:lnTo>
                <a:lnTo>
                  <a:pt x="10034" y="40101"/>
                </a:lnTo>
                <a:lnTo>
                  <a:pt x="9574" y="39751"/>
                </a:lnTo>
                <a:lnTo>
                  <a:pt x="9114" y="39383"/>
                </a:lnTo>
                <a:lnTo>
                  <a:pt x="8654" y="38978"/>
                </a:lnTo>
                <a:lnTo>
                  <a:pt x="8230" y="38573"/>
                </a:lnTo>
                <a:lnTo>
                  <a:pt x="7788" y="38149"/>
                </a:lnTo>
                <a:lnTo>
                  <a:pt x="7383" y="37708"/>
                </a:lnTo>
                <a:lnTo>
                  <a:pt x="6978" y="37266"/>
                </a:lnTo>
                <a:lnTo>
                  <a:pt x="6591" y="36805"/>
                </a:lnTo>
                <a:lnTo>
                  <a:pt x="6223" y="36345"/>
                </a:lnTo>
                <a:lnTo>
                  <a:pt x="5855" y="35885"/>
                </a:lnTo>
                <a:lnTo>
                  <a:pt x="5192" y="34983"/>
                </a:lnTo>
                <a:lnTo>
                  <a:pt x="4585" y="34080"/>
                </a:lnTo>
                <a:lnTo>
                  <a:pt x="4032" y="33252"/>
                </a:lnTo>
                <a:lnTo>
                  <a:pt x="3572" y="32479"/>
                </a:lnTo>
                <a:lnTo>
                  <a:pt x="3167" y="31797"/>
                </a:lnTo>
                <a:lnTo>
                  <a:pt x="2854" y="31245"/>
                </a:lnTo>
                <a:lnTo>
                  <a:pt x="2633" y="30803"/>
                </a:lnTo>
                <a:lnTo>
                  <a:pt x="2430" y="30435"/>
                </a:lnTo>
                <a:lnTo>
                  <a:pt x="2835" y="30324"/>
                </a:lnTo>
                <a:lnTo>
                  <a:pt x="3296" y="30177"/>
                </a:lnTo>
                <a:lnTo>
                  <a:pt x="3922" y="30011"/>
                </a:lnTo>
                <a:lnTo>
                  <a:pt x="4677" y="29827"/>
                </a:lnTo>
                <a:lnTo>
                  <a:pt x="5560" y="29625"/>
                </a:lnTo>
                <a:lnTo>
                  <a:pt x="6536" y="29422"/>
                </a:lnTo>
                <a:lnTo>
                  <a:pt x="7604" y="29238"/>
                </a:lnTo>
                <a:lnTo>
                  <a:pt x="8727" y="29091"/>
                </a:lnTo>
                <a:lnTo>
                  <a:pt x="9298" y="29017"/>
                </a:lnTo>
                <a:lnTo>
                  <a:pt x="9887" y="28962"/>
                </a:lnTo>
                <a:lnTo>
                  <a:pt x="10495" y="28925"/>
                </a:lnTo>
                <a:lnTo>
                  <a:pt x="11084" y="28907"/>
                </a:lnTo>
                <a:lnTo>
                  <a:pt x="11691" y="28888"/>
                </a:lnTo>
                <a:close/>
                <a:moveTo>
                  <a:pt x="0" y="0"/>
                </a:moveTo>
                <a:lnTo>
                  <a:pt x="0" y="53026"/>
                </a:lnTo>
                <a:lnTo>
                  <a:pt x="17694" y="53026"/>
                </a:lnTo>
                <a:lnTo>
                  <a:pt x="17583" y="52621"/>
                </a:lnTo>
                <a:lnTo>
                  <a:pt x="17510" y="52216"/>
                </a:lnTo>
                <a:lnTo>
                  <a:pt x="17436" y="51829"/>
                </a:lnTo>
                <a:lnTo>
                  <a:pt x="17381" y="51424"/>
                </a:lnTo>
                <a:lnTo>
                  <a:pt x="17344" y="51093"/>
                </a:lnTo>
                <a:lnTo>
                  <a:pt x="17325" y="50761"/>
                </a:lnTo>
                <a:lnTo>
                  <a:pt x="17325" y="50117"/>
                </a:lnTo>
                <a:lnTo>
                  <a:pt x="17344" y="49491"/>
                </a:lnTo>
                <a:lnTo>
                  <a:pt x="17417" y="48883"/>
                </a:lnTo>
                <a:lnTo>
                  <a:pt x="17528" y="48294"/>
                </a:lnTo>
                <a:lnTo>
                  <a:pt x="17675" y="47723"/>
                </a:lnTo>
                <a:lnTo>
                  <a:pt x="17841" y="47171"/>
                </a:lnTo>
                <a:lnTo>
                  <a:pt x="18043" y="46656"/>
                </a:lnTo>
                <a:lnTo>
                  <a:pt x="18264" y="46140"/>
                </a:lnTo>
                <a:lnTo>
                  <a:pt x="18504" y="45661"/>
                </a:lnTo>
                <a:lnTo>
                  <a:pt x="18780" y="45201"/>
                </a:lnTo>
                <a:lnTo>
                  <a:pt x="19056" y="44759"/>
                </a:lnTo>
                <a:lnTo>
                  <a:pt x="19351" y="44336"/>
                </a:lnTo>
                <a:lnTo>
                  <a:pt x="19664" y="43931"/>
                </a:lnTo>
                <a:lnTo>
                  <a:pt x="19977" y="43544"/>
                </a:lnTo>
                <a:lnTo>
                  <a:pt x="20290" y="43176"/>
                </a:lnTo>
                <a:lnTo>
                  <a:pt x="20621" y="42844"/>
                </a:lnTo>
                <a:lnTo>
                  <a:pt x="20934" y="42531"/>
                </a:lnTo>
                <a:lnTo>
                  <a:pt x="21266" y="42237"/>
                </a:lnTo>
                <a:lnTo>
                  <a:pt x="21579" y="41961"/>
                </a:lnTo>
                <a:lnTo>
                  <a:pt x="22168" y="41463"/>
                </a:lnTo>
                <a:lnTo>
                  <a:pt x="22702" y="41077"/>
                </a:lnTo>
                <a:lnTo>
                  <a:pt x="23162" y="40764"/>
                </a:lnTo>
                <a:lnTo>
                  <a:pt x="23512" y="40525"/>
                </a:lnTo>
                <a:lnTo>
                  <a:pt x="23825" y="40359"/>
                </a:lnTo>
                <a:lnTo>
                  <a:pt x="24175" y="40451"/>
                </a:lnTo>
                <a:lnTo>
                  <a:pt x="24561" y="40598"/>
                </a:lnTo>
                <a:lnTo>
                  <a:pt x="25095" y="40801"/>
                </a:lnTo>
                <a:lnTo>
                  <a:pt x="25703" y="41058"/>
                </a:lnTo>
                <a:lnTo>
                  <a:pt x="26384" y="41408"/>
                </a:lnTo>
                <a:lnTo>
                  <a:pt x="26752" y="41592"/>
                </a:lnTo>
                <a:lnTo>
                  <a:pt x="27139" y="41813"/>
                </a:lnTo>
                <a:lnTo>
                  <a:pt x="27526" y="42053"/>
                </a:lnTo>
                <a:lnTo>
                  <a:pt x="27912" y="42310"/>
                </a:lnTo>
                <a:lnTo>
                  <a:pt x="28317" y="42587"/>
                </a:lnTo>
                <a:lnTo>
                  <a:pt x="28704" y="42881"/>
                </a:lnTo>
                <a:lnTo>
                  <a:pt x="29091" y="43213"/>
                </a:lnTo>
                <a:lnTo>
                  <a:pt x="29477" y="43562"/>
                </a:lnTo>
                <a:lnTo>
                  <a:pt x="29845" y="43931"/>
                </a:lnTo>
                <a:lnTo>
                  <a:pt x="30214" y="44317"/>
                </a:lnTo>
                <a:lnTo>
                  <a:pt x="30563" y="44741"/>
                </a:lnTo>
                <a:lnTo>
                  <a:pt x="30895" y="45183"/>
                </a:lnTo>
                <a:lnTo>
                  <a:pt x="31208" y="45643"/>
                </a:lnTo>
                <a:lnTo>
                  <a:pt x="31502" y="46140"/>
                </a:lnTo>
                <a:lnTo>
                  <a:pt x="31760" y="46656"/>
                </a:lnTo>
                <a:lnTo>
                  <a:pt x="32000" y="47208"/>
                </a:lnTo>
                <a:lnTo>
                  <a:pt x="32221" y="47779"/>
                </a:lnTo>
                <a:lnTo>
                  <a:pt x="32386" y="48386"/>
                </a:lnTo>
                <a:lnTo>
                  <a:pt x="32534" y="49012"/>
                </a:lnTo>
                <a:lnTo>
                  <a:pt x="32570" y="49344"/>
                </a:lnTo>
                <a:lnTo>
                  <a:pt x="32626" y="49675"/>
                </a:lnTo>
                <a:lnTo>
                  <a:pt x="32662" y="50080"/>
                </a:lnTo>
                <a:lnTo>
                  <a:pt x="32681" y="50485"/>
                </a:lnTo>
                <a:lnTo>
                  <a:pt x="32699" y="50909"/>
                </a:lnTo>
                <a:lnTo>
                  <a:pt x="32681" y="51332"/>
                </a:lnTo>
                <a:lnTo>
                  <a:pt x="32662" y="51756"/>
                </a:lnTo>
                <a:lnTo>
                  <a:pt x="32644" y="52179"/>
                </a:lnTo>
                <a:lnTo>
                  <a:pt x="32589" y="52603"/>
                </a:lnTo>
                <a:lnTo>
                  <a:pt x="32534" y="53026"/>
                </a:lnTo>
                <a:lnTo>
                  <a:pt x="94268" y="53026"/>
                </a:lnTo>
                <a:lnTo>
                  <a:pt x="94268"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 name="Google Shape;45;p6"/>
          <p:cNvSpPr/>
          <p:nvPr/>
        </p:nvSpPr>
        <p:spPr>
          <a:xfrm>
            <a:off x="1" y="5514847"/>
            <a:ext cx="1447887" cy="1343127"/>
          </a:xfrm>
          <a:custGeom>
            <a:avLst/>
            <a:gdLst/>
            <a:ahLst/>
            <a:cxnLst/>
            <a:rect l="l" t="t" r="r" b="b"/>
            <a:pathLst>
              <a:path w="11195" h="10385" extrusionOk="0">
                <a:moveTo>
                  <a:pt x="3811" y="1"/>
                </a:moveTo>
                <a:lnTo>
                  <a:pt x="3517" y="19"/>
                </a:lnTo>
                <a:lnTo>
                  <a:pt x="2964" y="93"/>
                </a:lnTo>
                <a:lnTo>
                  <a:pt x="2430" y="203"/>
                </a:lnTo>
                <a:lnTo>
                  <a:pt x="1915" y="351"/>
                </a:lnTo>
                <a:lnTo>
                  <a:pt x="1399" y="535"/>
                </a:lnTo>
                <a:lnTo>
                  <a:pt x="921" y="756"/>
                </a:lnTo>
                <a:lnTo>
                  <a:pt x="442" y="995"/>
                </a:lnTo>
                <a:lnTo>
                  <a:pt x="0" y="1290"/>
                </a:lnTo>
                <a:lnTo>
                  <a:pt x="0" y="10385"/>
                </a:lnTo>
                <a:lnTo>
                  <a:pt x="10403" y="10385"/>
                </a:lnTo>
                <a:lnTo>
                  <a:pt x="10568" y="10017"/>
                </a:lnTo>
                <a:lnTo>
                  <a:pt x="10734" y="9630"/>
                </a:lnTo>
                <a:lnTo>
                  <a:pt x="10881" y="9225"/>
                </a:lnTo>
                <a:lnTo>
                  <a:pt x="10992" y="8820"/>
                </a:lnTo>
                <a:lnTo>
                  <a:pt x="11084" y="8397"/>
                </a:lnTo>
                <a:lnTo>
                  <a:pt x="11139" y="7973"/>
                </a:lnTo>
                <a:lnTo>
                  <a:pt x="11176" y="7550"/>
                </a:lnTo>
                <a:lnTo>
                  <a:pt x="11194" y="7108"/>
                </a:lnTo>
                <a:lnTo>
                  <a:pt x="11176" y="6740"/>
                </a:lnTo>
                <a:lnTo>
                  <a:pt x="11158" y="6390"/>
                </a:lnTo>
                <a:lnTo>
                  <a:pt x="11121" y="6021"/>
                </a:lnTo>
                <a:lnTo>
                  <a:pt x="11047" y="5672"/>
                </a:lnTo>
                <a:lnTo>
                  <a:pt x="10973" y="5340"/>
                </a:lnTo>
                <a:lnTo>
                  <a:pt x="10881" y="4990"/>
                </a:lnTo>
                <a:lnTo>
                  <a:pt x="10771" y="4659"/>
                </a:lnTo>
                <a:lnTo>
                  <a:pt x="10642" y="4346"/>
                </a:lnTo>
                <a:lnTo>
                  <a:pt x="10495" y="4033"/>
                </a:lnTo>
                <a:lnTo>
                  <a:pt x="10329" y="3720"/>
                </a:lnTo>
                <a:lnTo>
                  <a:pt x="10163" y="3425"/>
                </a:lnTo>
                <a:lnTo>
                  <a:pt x="9979" y="3131"/>
                </a:lnTo>
                <a:lnTo>
                  <a:pt x="9777" y="2855"/>
                </a:lnTo>
                <a:lnTo>
                  <a:pt x="9574" y="2578"/>
                </a:lnTo>
                <a:lnTo>
                  <a:pt x="9353" y="2321"/>
                </a:lnTo>
                <a:lnTo>
                  <a:pt x="9114" y="2081"/>
                </a:lnTo>
                <a:lnTo>
                  <a:pt x="8874" y="1842"/>
                </a:lnTo>
                <a:lnTo>
                  <a:pt x="8617" y="1621"/>
                </a:lnTo>
                <a:lnTo>
                  <a:pt x="8341" y="1419"/>
                </a:lnTo>
                <a:lnTo>
                  <a:pt x="8064" y="1216"/>
                </a:lnTo>
                <a:lnTo>
                  <a:pt x="7770" y="1032"/>
                </a:lnTo>
                <a:lnTo>
                  <a:pt x="7475" y="866"/>
                </a:lnTo>
                <a:lnTo>
                  <a:pt x="7162" y="700"/>
                </a:lnTo>
                <a:lnTo>
                  <a:pt x="6849" y="553"/>
                </a:lnTo>
                <a:lnTo>
                  <a:pt x="6536" y="424"/>
                </a:lnTo>
                <a:lnTo>
                  <a:pt x="6205" y="314"/>
                </a:lnTo>
                <a:lnTo>
                  <a:pt x="5855" y="222"/>
                </a:lnTo>
                <a:lnTo>
                  <a:pt x="5524" y="148"/>
                </a:lnTo>
                <a:lnTo>
                  <a:pt x="5174" y="74"/>
                </a:lnTo>
                <a:lnTo>
                  <a:pt x="4805" y="38"/>
                </a:lnTo>
                <a:lnTo>
                  <a:pt x="4456" y="19"/>
                </a:lnTo>
                <a:lnTo>
                  <a:pt x="4087"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 name="Google Shape;46;p6"/>
          <p:cNvSpPr/>
          <p:nvPr/>
        </p:nvSpPr>
        <p:spPr>
          <a:xfrm>
            <a:off x="1" y="1"/>
            <a:ext cx="2581364" cy="3333825"/>
          </a:xfrm>
          <a:custGeom>
            <a:avLst/>
            <a:gdLst/>
            <a:ahLst/>
            <a:cxnLst/>
            <a:rect l="l" t="t" r="r" b="b"/>
            <a:pathLst>
              <a:path w="19959" h="25777" extrusionOk="0">
                <a:moveTo>
                  <a:pt x="0" y="0"/>
                </a:moveTo>
                <a:lnTo>
                  <a:pt x="0" y="24727"/>
                </a:lnTo>
                <a:lnTo>
                  <a:pt x="626" y="24967"/>
                </a:lnTo>
                <a:lnTo>
                  <a:pt x="1289" y="25188"/>
                </a:lnTo>
                <a:lnTo>
                  <a:pt x="1952" y="25353"/>
                </a:lnTo>
                <a:lnTo>
                  <a:pt x="2614" y="25501"/>
                </a:lnTo>
                <a:lnTo>
                  <a:pt x="3296" y="25629"/>
                </a:lnTo>
                <a:lnTo>
                  <a:pt x="3995" y="25703"/>
                </a:lnTo>
                <a:lnTo>
                  <a:pt x="4695" y="25758"/>
                </a:lnTo>
                <a:lnTo>
                  <a:pt x="5413" y="25777"/>
                </a:lnTo>
                <a:lnTo>
                  <a:pt x="6168" y="25758"/>
                </a:lnTo>
                <a:lnTo>
                  <a:pt x="6904" y="25703"/>
                </a:lnTo>
                <a:lnTo>
                  <a:pt x="7622" y="25611"/>
                </a:lnTo>
                <a:lnTo>
                  <a:pt x="8341" y="25482"/>
                </a:lnTo>
                <a:lnTo>
                  <a:pt x="9040" y="25316"/>
                </a:lnTo>
                <a:lnTo>
                  <a:pt x="9740" y="25114"/>
                </a:lnTo>
                <a:lnTo>
                  <a:pt x="10421" y="24893"/>
                </a:lnTo>
                <a:lnTo>
                  <a:pt x="11084" y="24635"/>
                </a:lnTo>
                <a:lnTo>
                  <a:pt x="11710" y="24341"/>
                </a:lnTo>
                <a:lnTo>
                  <a:pt x="12354" y="24028"/>
                </a:lnTo>
                <a:lnTo>
                  <a:pt x="12962" y="23678"/>
                </a:lnTo>
                <a:lnTo>
                  <a:pt x="13551" y="23291"/>
                </a:lnTo>
                <a:lnTo>
                  <a:pt x="14122" y="22886"/>
                </a:lnTo>
                <a:lnTo>
                  <a:pt x="14674" y="22463"/>
                </a:lnTo>
                <a:lnTo>
                  <a:pt x="15190" y="22002"/>
                </a:lnTo>
                <a:lnTo>
                  <a:pt x="15705" y="21524"/>
                </a:lnTo>
                <a:lnTo>
                  <a:pt x="16184" y="21008"/>
                </a:lnTo>
                <a:lnTo>
                  <a:pt x="16644" y="20493"/>
                </a:lnTo>
                <a:lnTo>
                  <a:pt x="17068" y="19940"/>
                </a:lnTo>
                <a:lnTo>
                  <a:pt x="17473" y="19370"/>
                </a:lnTo>
                <a:lnTo>
                  <a:pt x="17859" y="18780"/>
                </a:lnTo>
                <a:lnTo>
                  <a:pt x="18209" y="18173"/>
                </a:lnTo>
                <a:lnTo>
                  <a:pt x="18522" y="17528"/>
                </a:lnTo>
                <a:lnTo>
                  <a:pt x="18817" y="16902"/>
                </a:lnTo>
                <a:lnTo>
                  <a:pt x="19075" y="16240"/>
                </a:lnTo>
                <a:lnTo>
                  <a:pt x="19295" y="15558"/>
                </a:lnTo>
                <a:lnTo>
                  <a:pt x="19498" y="14859"/>
                </a:lnTo>
                <a:lnTo>
                  <a:pt x="19664" y="14159"/>
                </a:lnTo>
                <a:lnTo>
                  <a:pt x="19793" y="13441"/>
                </a:lnTo>
                <a:lnTo>
                  <a:pt x="19885" y="12723"/>
                </a:lnTo>
                <a:lnTo>
                  <a:pt x="19940" y="11986"/>
                </a:lnTo>
                <a:lnTo>
                  <a:pt x="19958" y="11232"/>
                </a:lnTo>
                <a:lnTo>
                  <a:pt x="19958" y="10808"/>
                </a:lnTo>
                <a:lnTo>
                  <a:pt x="19940" y="10385"/>
                </a:lnTo>
                <a:lnTo>
                  <a:pt x="19903" y="9980"/>
                </a:lnTo>
                <a:lnTo>
                  <a:pt x="19866" y="9556"/>
                </a:lnTo>
                <a:lnTo>
                  <a:pt x="19811" y="9151"/>
                </a:lnTo>
                <a:lnTo>
                  <a:pt x="19737" y="8746"/>
                </a:lnTo>
                <a:lnTo>
                  <a:pt x="19664" y="8341"/>
                </a:lnTo>
                <a:lnTo>
                  <a:pt x="19590" y="7936"/>
                </a:lnTo>
                <a:lnTo>
                  <a:pt x="19480" y="7549"/>
                </a:lnTo>
                <a:lnTo>
                  <a:pt x="19388" y="7163"/>
                </a:lnTo>
                <a:lnTo>
                  <a:pt x="19259" y="6776"/>
                </a:lnTo>
                <a:lnTo>
                  <a:pt x="19130" y="6389"/>
                </a:lnTo>
                <a:lnTo>
                  <a:pt x="19001" y="6021"/>
                </a:lnTo>
                <a:lnTo>
                  <a:pt x="18854" y="5653"/>
                </a:lnTo>
                <a:lnTo>
                  <a:pt x="18522" y="4916"/>
                </a:lnTo>
                <a:lnTo>
                  <a:pt x="18154" y="4217"/>
                </a:lnTo>
                <a:lnTo>
                  <a:pt x="17749" y="3536"/>
                </a:lnTo>
                <a:lnTo>
                  <a:pt x="17325" y="2873"/>
                </a:lnTo>
                <a:lnTo>
                  <a:pt x="16847" y="2247"/>
                </a:lnTo>
                <a:lnTo>
                  <a:pt x="16350" y="1639"/>
                </a:lnTo>
                <a:lnTo>
                  <a:pt x="15816" y="1068"/>
                </a:lnTo>
                <a:lnTo>
                  <a:pt x="15245" y="516"/>
                </a:lnTo>
                <a:lnTo>
                  <a:pt x="14656"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 name="Google Shape;47;p6"/>
          <p:cNvSpPr/>
          <p:nvPr/>
        </p:nvSpPr>
        <p:spPr>
          <a:xfrm>
            <a:off x="2962221" y="1"/>
            <a:ext cx="1295532" cy="1124036"/>
          </a:xfrm>
          <a:custGeom>
            <a:avLst/>
            <a:gdLst/>
            <a:ahLst/>
            <a:cxnLst/>
            <a:rect l="l" t="t" r="r" b="b"/>
            <a:pathLst>
              <a:path w="10017" h="8691" extrusionOk="0">
                <a:moveTo>
                  <a:pt x="1620" y="0"/>
                </a:moveTo>
                <a:lnTo>
                  <a:pt x="1436" y="185"/>
                </a:lnTo>
                <a:lnTo>
                  <a:pt x="1252" y="369"/>
                </a:lnTo>
                <a:lnTo>
                  <a:pt x="1105" y="553"/>
                </a:lnTo>
                <a:lnTo>
                  <a:pt x="939" y="755"/>
                </a:lnTo>
                <a:lnTo>
                  <a:pt x="792" y="958"/>
                </a:lnTo>
                <a:lnTo>
                  <a:pt x="663" y="1179"/>
                </a:lnTo>
                <a:lnTo>
                  <a:pt x="553" y="1400"/>
                </a:lnTo>
                <a:lnTo>
                  <a:pt x="442" y="1639"/>
                </a:lnTo>
                <a:lnTo>
                  <a:pt x="332" y="1878"/>
                </a:lnTo>
                <a:lnTo>
                  <a:pt x="258" y="2118"/>
                </a:lnTo>
                <a:lnTo>
                  <a:pt x="166" y="2376"/>
                </a:lnTo>
                <a:lnTo>
                  <a:pt x="111" y="2615"/>
                </a:lnTo>
                <a:lnTo>
                  <a:pt x="55" y="2873"/>
                </a:lnTo>
                <a:lnTo>
                  <a:pt x="37" y="3149"/>
                </a:lnTo>
                <a:lnTo>
                  <a:pt x="0" y="3407"/>
                </a:lnTo>
                <a:lnTo>
                  <a:pt x="0" y="3683"/>
                </a:lnTo>
                <a:lnTo>
                  <a:pt x="0" y="3941"/>
                </a:lnTo>
                <a:lnTo>
                  <a:pt x="19" y="4198"/>
                </a:lnTo>
                <a:lnTo>
                  <a:pt x="55" y="4438"/>
                </a:lnTo>
                <a:lnTo>
                  <a:pt x="111" y="4695"/>
                </a:lnTo>
                <a:lnTo>
                  <a:pt x="166" y="4935"/>
                </a:lnTo>
                <a:lnTo>
                  <a:pt x="221" y="5174"/>
                </a:lnTo>
                <a:lnTo>
                  <a:pt x="313" y="5413"/>
                </a:lnTo>
                <a:lnTo>
                  <a:pt x="387" y="5634"/>
                </a:lnTo>
                <a:lnTo>
                  <a:pt x="497" y="5855"/>
                </a:lnTo>
                <a:lnTo>
                  <a:pt x="608" y="6076"/>
                </a:lnTo>
                <a:lnTo>
                  <a:pt x="718" y="6279"/>
                </a:lnTo>
                <a:lnTo>
                  <a:pt x="847" y="6481"/>
                </a:lnTo>
                <a:lnTo>
                  <a:pt x="994" y="6684"/>
                </a:lnTo>
                <a:lnTo>
                  <a:pt x="1142" y="6868"/>
                </a:lnTo>
                <a:lnTo>
                  <a:pt x="1307" y="7052"/>
                </a:lnTo>
                <a:lnTo>
                  <a:pt x="1473" y="7218"/>
                </a:lnTo>
                <a:lnTo>
                  <a:pt x="1639" y="7384"/>
                </a:lnTo>
                <a:lnTo>
                  <a:pt x="1823" y="7549"/>
                </a:lnTo>
                <a:lnTo>
                  <a:pt x="2007" y="7697"/>
                </a:lnTo>
                <a:lnTo>
                  <a:pt x="2210" y="7844"/>
                </a:lnTo>
                <a:lnTo>
                  <a:pt x="2412" y="7973"/>
                </a:lnTo>
                <a:lnTo>
                  <a:pt x="2615" y="8083"/>
                </a:lnTo>
                <a:lnTo>
                  <a:pt x="2836" y="8194"/>
                </a:lnTo>
                <a:lnTo>
                  <a:pt x="3057" y="8304"/>
                </a:lnTo>
                <a:lnTo>
                  <a:pt x="3277" y="8378"/>
                </a:lnTo>
                <a:lnTo>
                  <a:pt x="3517" y="8470"/>
                </a:lnTo>
                <a:lnTo>
                  <a:pt x="3756" y="8525"/>
                </a:lnTo>
                <a:lnTo>
                  <a:pt x="3996" y="8580"/>
                </a:lnTo>
                <a:lnTo>
                  <a:pt x="4253" y="8636"/>
                </a:lnTo>
                <a:lnTo>
                  <a:pt x="4493" y="8672"/>
                </a:lnTo>
                <a:lnTo>
                  <a:pt x="4750" y="8691"/>
                </a:lnTo>
                <a:lnTo>
                  <a:pt x="5266" y="8691"/>
                </a:lnTo>
                <a:lnTo>
                  <a:pt x="5524" y="8672"/>
                </a:lnTo>
                <a:lnTo>
                  <a:pt x="5763" y="8636"/>
                </a:lnTo>
                <a:lnTo>
                  <a:pt x="6021" y="8580"/>
                </a:lnTo>
                <a:lnTo>
                  <a:pt x="6260" y="8525"/>
                </a:lnTo>
                <a:lnTo>
                  <a:pt x="6500" y="8470"/>
                </a:lnTo>
                <a:lnTo>
                  <a:pt x="6739" y="8378"/>
                </a:lnTo>
                <a:lnTo>
                  <a:pt x="6960" y="8304"/>
                </a:lnTo>
                <a:lnTo>
                  <a:pt x="7181" y="8194"/>
                </a:lnTo>
                <a:lnTo>
                  <a:pt x="7402" y="8083"/>
                </a:lnTo>
                <a:lnTo>
                  <a:pt x="7604" y="7973"/>
                </a:lnTo>
                <a:lnTo>
                  <a:pt x="7807" y="7844"/>
                </a:lnTo>
                <a:lnTo>
                  <a:pt x="8009" y="7697"/>
                </a:lnTo>
                <a:lnTo>
                  <a:pt x="8193" y="7549"/>
                </a:lnTo>
                <a:lnTo>
                  <a:pt x="8378" y="7384"/>
                </a:lnTo>
                <a:lnTo>
                  <a:pt x="8543" y="7218"/>
                </a:lnTo>
                <a:lnTo>
                  <a:pt x="8709" y="7052"/>
                </a:lnTo>
                <a:lnTo>
                  <a:pt x="8875" y="6868"/>
                </a:lnTo>
                <a:lnTo>
                  <a:pt x="9022" y="6684"/>
                </a:lnTo>
                <a:lnTo>
                  <a:pt x="9169" y="6481"/>
                </a:lnTo>
                <a:lnTo>
                  <a:pt x="9298" y="6279"/>
                </a:lnTo>
                <a:lnTo>
                  <a:pt x="9409" y="6076"/>
                </a:lnTo>
                <a:lnTo>
                  <a:pt x="9519" y="5855"/>
                </a:lnTo>
                <a:lnTo>
                  <a:pt x="9630" y="5634"/>
                </a:lnTo>
                <a:lnTo>
                  <a:pt x="9703" y="5413"/>
                </a:lnTo>
                <a:lnTo>
                  <a:pt x="9795" y="5174"/>
                </a:lnTo>
                <a:lnTo>
                  <a:pt x="9850" y="4935"/>
                </a:lnTo>
                <a:lnTo>
                  <a:pt x="9906" y="4695"/>
                </a:lnTo>
                <a:lnTo>
                  <a:pt x="9961" y="4438"/>
                </a:lnTo>
                <a:lnTo>
                  <a:pt x="9998" y="4198"/>
                </a:lnTo>
                <a:lnTo>
                  <a:pt x="10016" y="3941"/>
                </a:lnTo>
                <a:lnTo>
                  <a:pt x="10016" y="3683"/>
                </a:lnTo>
                <a:lnTo>
                  <a:pt x="10016" y="3407"/>
                </a:lnTo>
                <a:lnTo>
                  <a:pt x="9979" y="3149"/>
                </a:lnTo>
                <a:lnTo>
                  <a:pt x="9961" y="2873"/>
                </a:lnTo>
                <a:lnTo>
                  <a:pt x="9906" y="2615"/>
                </a:lnTo>
                <a:lnTo>
                  <a:pt x="9850" y="2376"/>
                </a:lnTo>
                <a:lnTo>
                  <a:pt x="9758" y="2118"/>
                </a:lnTo>
                <a:lnTo>
                  <a:pt x="9685" y="1878"/>
                </a:lnTo>
                <a:lnTo>
                  <a:pt x="9574" y="1639"/>
                </a:lnTo>
                <a:lnTo>
                  <a:pt x="9464" y="1400"/>
                </a:lnTo>
                <a:lnTo>
                  <a:pt x="9353" y="1179"/>
                </a:lnTo>
                <a:lnTo>
                  <a:pt x="9224" y="958"/>
                </a:lnTo>
                <a:lnTo>
                  <a:pt x="9077" y="755"/>
                </a:lnTo>
                <a:lnTo>
                  <a:pt x="8911" y="553"/>
                </a:lnTo>
                <a:lnTo>
                  <a:pt x="8764" y="369"/>
                </a:lnTo>
                <a:lnTo>
                  <a:pt x="8580" y="185"/>
                </a:lnTo>
                <a:lnTo>
                  <a:pt x="8396"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 name="Google Shape;48;p6"/>
          <p:cNvSpPr txBox="1">
            <a:spLocks noGrp="1"/>
          </p:cNvSpPr>
          <p:nvPr>
            <p:ph type="title"/>
          </p:nvPr>
        </p:nvSpPr>
        <p:spPr>
          <a:xfrm>
            <a:off x="6989333" y="1597367"/>
            <a:ext cx="4593200" cy="921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49" name="Google Shape;49;p6"/>
          <p:cNvSpPr txBox="1">
            <a:spLocks noGrp="1"/>
          </p:cNvSpPr>
          <p:nvPr>
            <p:ph type="body" idx="1"/>
          </p:nvPr>
        </p:nvSpPr>
        <p:spPr>
          <a:xfrm>
            <a:off x="6989333" y="2665300"/>
            <a:ext cx="4593200" cy="2800800"/>
          </a:xfrm>
          <a:prstGeom prst="rect">
            <a:avLst/>
          </a:prstGeom>
        </p:spPr>
        <p:txBody>
          <a:bodyPr spcFirstLastPara="1" wrap="square" lIns="91425" tIns="91425" rIns="91425" bIns="91425" anchor="t" anchorCtr="0">
            <a:noAutofit/>
          </a:bodyPr>
          <a:lstStyle>
            <a:lvl1pPr marL="609585" lvl="0" indent="-507987" rtl="0">
              <a:spcBef>
                <a:spcPts val="800"/>
              </a:spcBef>
              <a:spcAft>
                <a:spcPts val="0"/>
              </a:spcAft>
              <a:buSzPts val="2400"/>
              <a:buChar char="⊷"/>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a:p>
        </p:txBody>
      </p:sp>
      <p:sp>
        <p:nvSpPr>
          <p:cNvPr id="50" name="Google Shape;50;p6"/>
          <p:cNvSpPr txBox="1">
            <a:spLocks noGrp="1"/>
          </p:cNvSpPr>
          <p:nvPr>
            <p:ph type="sldNum" idx="12"/>
          </p:nvPr>
        </p:nvSpPr>
        <p:spPr>
          <a:xfrm>
            <a:off x="101612" y="6333135"/>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02962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51"/>
        <p:cNvGrpSpPr/>
        <p:nvPr/>
      </p:nvGrpSpPr>
      <p:grpSpPr>
        <a:xfrm>
          <a:off x="0" y="0"/>
          <a:ext cx="0" cy="0"/>
          <a:chOff x="0" y="0"/>
          <a:chExt cx="0" cy="0"/>
        </a:xfrm>
      </p:grpSpPr>
      <p:sp>
        <p:nvSpPr>
          <p:cNvPr id="52" name="Google Shape;52;p7"/>
          <p:cNvSpPr/>
          <p:nvPr/>
        </p:nvSpPr>
        <p:spPr>
          <a:xfrm>
            <a:off x="0" y="1"/>
            <a:ext cx="12191939" cy="6857852"/>
          </a:xfrm>
          <a:custGeom>
            <a:avLst/>
            <a:gdLst/>
            <a:ahLst/>
            <a:cxnLst/>
            <a:rect l="l" t="t" r="r" b="b"/>
            <a:pathLst>
              <a:path w="94270" h="53026" extrusionOk="0">
                <a:moveTo>
                  <a:pt x="7992" y="4456"/>
                </a:moveTo>
                <a:lnTo>
                  <a:pt x="8489" y="4732"/>
                </a:lnTo>
                <a:lnTo>
                  <a:pt x="9078" y="5082"/>
                </a:lnTo>
                <a:lnTo>
                  <a:pt x="9833" y="5542"/>
                </a:lnTo>
                <a:lnTo>
                  <a:pt x="10753" y="6113"/>
                </a:lnTo>
                <a:lnTo>
                  <a:pt x="11784" y="6794"/>
                </a:lnTo>
                <a:lnTo>
                  <a:pt x="12908" y="7586"/>
                </a:lnTo>
                <a:lnTo>
                  <a:pt x="13478" y="8027"/>
                </a:lnTo>
                <a:lnTo>
                  <a:pt x="14086" y="8469"/>
                </a:lnTo>
                <a:lnTo>
                  <a:pt x="14694" y="8948"/>
                </a:lnTo>
                <a:lnTo>
                  <a:pt x="15301" y="9445"/>
                </a:lnTo>
                <a:lnTo>
                  <a:pt x="15927" y="9961"/>
                </a:lnTo>
                <a:lnTo>
                  <a:pt x="16535" y="10513"/>
                </a:lnTo>
                <a:lnTo>
                  <a:pt x="17142" y="11065"/>
                </a:lnTo>
                <a:lnTo>
                  <a:pt x="17731" y="11636"/>
                </a:lnTo>
                <a:lnTo>
                  <a:pt x="18302" y="12225"/>
                </a:lnTo>
                <a:lnTo>
                  <a:pt x="18873" y="12833"/>
                </a:lnTo>
                <a:lnTo>
                  <a:pt x="19407" y="13459"/>
                </a:lnTo>
                <a:lnTo>
                  <a:pt x="19941" y="14085"/>
                </a:lnTo>
                <a:lnTo>
                  <a:pt x="20420" y="14748"/>
                </a:lnTo>
                <a:lnTo>
                  <a:pt x="20880" y="15411"/>
                </a:lnTo>
                <a:lnTo>
                  <a:pt x="21303" y="16092"/>
                </a:lnTo>
                <a:lnTo>
                  <a:pt x="21690" y="16773"/>
                </a:lnTo>
                <a:lnTo>
                  <a:pt x="21856" y="17123"/>
                </a:lnTo>
                <a:lnTo>
                  <a:pt x="22021" y="17473"/>
                </a:lnTo>
                <a:lnTo>
                  <a:pt x="22169" y="17822"/>
                </a:lnTo>
                <a:lnTo>
                  <a:pt x="22316" y="18172"/>
                </a:lnTo>
                <a:lnTo>
                  <a:pt x="22445" y="18522"/>
                </a:lnTo>
                <a:lnTo>
                  <a:pt x="22555" y="18872"/>
                </a:lnTo>
                <a:lnTo>
                  <a:pt x="22647" y="19222"/>
                </a:lnTo>
                <a:lnTo>
                  <a:pt x="22739" y="19572"/>
                </a:lnTo>
                <a:lnTo>
                  <a:pt x="22813" y="19921"/>
                </a:lnTo>
                <a:lnTo>
                  <a:pt x="22887" y="20271"/>
                </a:lnTo>
                <a:lnTo>
                  <a:pt x="22924" y="20603"/>
                </a:lnTo>
                <a:lnTo>
                  <a:pt x="22960" y="20934"/>
                </a:lnTo>
                <a:lnTo>
                  <a:pt x="23016" y="21597"/>
                </a:lnTo>
                <a:lnTo>
                  <a:pt x="23016" y="22260"/>
                </a:lnTo>
                <a:lnTo>
                  <a:pt x="22979" y="22886"/>
                </a:lnTo>
                <a:lnTo>
                  <a:pt x="22905" y="23512"/>
                </a:lnTo>
                <a:lnTo>
                  <a:pt x="22795" y="24119"/>
                </a:lnTo>
                <a:lnTo>
                  <a:pt x="22666" y="24708"/>
                </a:lnTo>
                <a:lnTo>
                  <a:pt x="22500" y="25298"/>
                </a:lnTo>
                <a:lnTo>
                  <a:pt x="22316" y="25850"/>
                </a:lnTo>
                <a:lnTo>
                  <a:pt x="22113" y="26384"/>
                </a:lnTo>
                <a:lnTo>
                  <a:pt x="21893" y="26899"/>
                </a:lnTo>
                <a:lnTo>
                  <a:pt x="21653" y="27397"/>
                </a:lnTo>
                <a:lnTo>
                  <a:pt x="21395" y="27875"/>
                </a:lnTo>
                <a:lnTo>
                  <a:pt x="21156" y="28336"/>
                </a:lnTo>
                <a:lnTo>
                  <a:pt x="20880" y="28777"/>
                </a:lnTo>
                <a:lnTo>
                  <a:pt x="20622" y="29182"/>
                </a:lnTo>
                <a:lnTo>
                  <a:pt x="20364" y="29569"/>
                </a:lnTo>
                <a:lnTo>
                  <a:pt x="20107" y="29919"/>
                </a:lnTo>
                <a:lnTo>
                  <a:pt x="19849" y="30250"/>
                </a:lnTo>
                <a:lnTo>
                  <a:pt x="19370" y="30821"/>
                </a:lnTo>
                <a:lnTo>
                  <a:pt x="18965" y="31281"/>
                </a:lnTo>
                <a:lnTo>
                  <a:pt x="18634" y="31631"/>
                </a:lnTo>
                <a:lnTo>
                  <a:pt x="18357" y="31907"/>
                </a:lnTo>
                <a:lnTo>
                  <a:pt x="17952" y="31889"/>
                </a:lnTo>
                <a:lnTo>
                  <a:pt x="17474" y="31852"/>
                </a:lnTo>
                <a:lnTo>
                  <a:pt x="16866" y="31779"/>
                </a:lnTo>
                <a:lnTo>
                  <a:pt x="16130" y="31650"/>
                </a:lnTo>
                <a:lnTo>
                  <a:pt x="15725" y="31576"/>
                </a:lnTo>
                <a:lnTo>
                  <a:pt x="15283" y="31466"/>
                </a:lnTo>
                <a:lnTo>
                  <a:pt x="14841" y="31355"/>
                </a:lnTo>
                <a:lnTo>
                  <a:pt x="14362" y="31226"/>
                </a:lnTo>
                <a:lnTo>
                  <a:pt x="13883" y="31079"/>
                </a:lnTo>
                <a:lnTo>
                  <a:pt x="13405" y="30895"/>
                </a:lnTo>
                <a:lnTo>
                  <a:pt x="12889" y="30711"/>
                </a:lnTo>
                <a:lnTo>
                  <a:pt x="12392" y="30490"/>
                </a:lnTo>
                <a:lnTo>
                  <a:pt x="11877" y="30250"/>
                </a:lnTo>
                <a:lnTo>
                  <a:pt x="11361" y="29974"/>
                </a:lnTo>
                <a:lnTo>
                  <a:pt x="10864" y="29680"/>
                </a:lnTo>
                <a:lnTo>
                  <a:pt x="10367" y="29348"/>
                </a:lnTo>
                <a:lnTo>
                  <a:pt x="9870" y="28998"/>
                </a:lnTo>
                <a:lnTo>
                  <a:pt x="9391" y="28612"/>
                </a:lnTo>
                <a:lnTo>
                  <a:pt x="8931" y="28188"/>
                </a:lnTo>
                <a:lnTo>
                  <a:pt x="8470" y="27728"/>
                </a:lnTo>
                <a:lnTo>
                  <a:pt x="8047" y="27249"/>
                </a:lnTo>
                <a:lnTo>
                  <a:pt x="7642" y="26715"/>
                </a:lnTo>
                <a:lnTo>
                  <a:pt x="7439" y="26439"/>
                </a:lnTo>
                <a:lnTo>
                  <a:pt x="7255" y="26145"/>
                </a:lnTo>
                <a:lnTo>
                  <a:pt x="7071" y="25850"/>
                </a:lnTo>
                <a:lnTo>
                  <a:pt x="6905" y="25555"/>
                </a:lnTo>
                <a:lnTo>
                  <a:pt x="6740" y="25224"/>
                </a:lnTo>
                <a:lnTo>
                  <a:pt x="6592" y="24893"/>
                </a:lnTo>
                <a:lnTo>
                  <a:pt x="6445" y="24561"/>
                </a:lnTo>
                <a:lnTo>
                  <a:pt x="6298" y="24211"/>
                </a:lnTo>
                <a:lnTo>
                  <a:pt x="6169" y="23861"/>
                </a:lnTo>
                <a:lnTo>
                  <a:pt x="6058" y="23493"/>
                </a:lnTo>
                <a:lnTo>
                  <a:pt x="5948" y="23125"/>
                </a:lnTo>
                <a:lnTo>
                  <a:pt x="5856" y="22738"/>
                </a:lnTo>
                <a:lnTo>
                  <a:pt x="5690" y="21965"/>
                </a:lnTo>
                <a:lnTo>
                  <a:pt x="5561" y="21192"/>
                </a:lnTo>
                <a:lnTo>
                  <a:pt x="5451" y="20382"/>
                </a:lnTo>
                <a:lnTo>
                  <a:pt x="5396" y="19572"/>
                </a:lnTo>
                <a:lnTo>
                  <a:pt x="5359" y="18761"/>
                </a:lnTo>
                <a:lnTo>
                  <a:pt x="5359" y="17933"/>
                </a:lnTo>
                <a:lnTo>
                  <a:pt x="5377" y="17104"/>
                </a:lnTo>
                <a:lnTo>
                  <a:pt x="5432" y="16276"/>
                </a:lnTo>
                <a:lnTo>
                  <a:pt x="5488" y="15447"/>
                </a:lnTo>
                <a:lnTo>
                  <a:pt x="5580" y="14637"/>
                </a:lnTo>
                <a:lnTo>
                  <a:pt x="5690" y="13827"/>
                </a:lnTo>
                <a:lnTo>
                  <a:pt x="5801" y="13035"/>
                </a:lnTo>
                <a:lnTo>
                  <a:pt x="5930" y="12262"/>
                </a:lnTo>
                <a:lnTo>
                  <a:pt x="6077" y="11489"/>
                </a:lnTo>
                <a:lnTo>
                  <a:pt x="6224" y="10752"/>
                </a:lnTo>
                <a:lnTo>
                  <a:pt x="6390" y="10053"/>
                </a:lnTo>
                <a:lnTo>
                  <a:pt x="6703" y="8709"/>
                </a:lnTo>
                <a:lnTo>
                  <a:pt x="7034" y="7512"/>
                </a:lnTo>
                <a:lnTo>
                  <a:pt x="7329" y="6481"/>
                </a:lnTo>
                <a:lnTo>
                  <a:pt x="7605" y="5634"/>
                </a:lnTo>
                <a:lnTo>
                  <a:pt x="7808" y="5008"/>
                </a:lnTo>
                <a:lnTo>
                  <a:pt x="7992" y="4456"/>
                </a:lnTo>
                <a:close/>
                <a:moveTo>
                  <a:pt x="1" y="0"/>
                </a:moveTo>
                <a:lnTo>
                  <a:pt x="1" y="53026"/>
                </a:lnTo>
                <a:lnTo>
                  <a:pt x="94269" y="53026"/>
                </a:lnTo>
                <a:lnTo>
                  <a:pt x="94269"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7"/>
          <p:cNvSpPr/>
          <p:nvPr/>
        </p:nvSpPr>
        <p:spPr>
          <a:xfrm>
            <a:off x="2676498" y="3735976"/>
            <a:ext cx="1993233" cy="1209753"/>
          </a:xfrm>
          <a:custGeom>
            <a:avLst/>
            <a:gdLst/>
            <a:ahLst/>
            <a:cxnLst/>
            <a:rect l="l" t="t" r="r" b="b"/>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 name="Google Shape;54;p7"/>
          <p:cNvSpPr/>
          <p:nvPr/>
        </p:nvSpPr>
        <p:spPr>
          <a:xfrm rot="758744">
            <a:off x="1597752" y="4527106"/>
            <a:ext cx="776501" cy="1159708"/>
          </a:xfrm>
          <a:custGeom>
            <a:avLst/>
            <a:gdLst/>
            <a:ahLst/>
            <a:cxnLst/>
            <a:rect l="l" t="t" r="r" b="b"/>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 name="Google Shape;55;p7"/>
          <p:cNvSpPr/>
          <p:nvPr/>
        </p:nvSpPr>
        <p:spPr>
          <a:xfrm>
            <a:off x="2657487" y="0"/>
            <a:ext cx="2438517" cy="1857437"/>
          </a:xfrm>
          <a:custGeom>
            <a:avLst/>
            <a:gdLst/>
            <a:ahLst/>
            <a:cxnLst/>
            <a:rect l="l" t="t" r="r" b="b"/>
            <a:pathLst>
              <a:path w="18855" h="14362" extrusionOk="0">
                <a:moveTo>
                  <a:pt x="1400" y="0"/>
                </a:moveTo>
                <a:lnTo>
                  <a:pt x="1087" y="552"/>
                </a:lnTo>
                <a:lnTo>
                  <a:pt x="811" y="1123"/>
                </a:lnTo>
                <a:lnTo>
                  <a:pt x="571" y="1712"/>
                </a:lnTo>
                <a:lnTo>
                  <a:pt x="461" y="2025"/>
                </a:lnTo>
                <a:lnTo>
                  <a:pt x="369" y="2320"/>
                </a:lnTo>
                <a:lnTo>
                  <a:pt x="277" y="2633"/>
                </a:lnTo>
                <a:lnTo>
                  <a:pt x="203" y="2964"/>
                </a:lnTo>
                <a:lnTo>
                  <a:pt x="148" y="3277"/>
                </a:lnTo>
                <a:lnTo>
                  <a:pt x="93" y="3609"/>
                </a:lnTo>
                <a:lnTo>
                  <a:pt x="56" y="3922"/>
                </a:lnTo>
                <a:lnTo>
                  <a:pt x="19" y="4253"/>
                </a:lnTo>
                <a:lnTo>
                  <a:pt x="0" y="4603"/>
                </a:lnTo>
                <a:lnTo>
                  <a:pt x="0" y="4934"/>
                </a:lnTo>
                <a:lnTo>
                  <a:pt x="19" y="5413"/>
                </a:lnTo>
                <a:lnTo>
                  <a:pt x="56" y="5892"/>
                </a:lnTo>
                <a:lnTo>
                  <a:pt x="111" y="6370"/>
                </a:lnTo>
                <a:lnTo>
                  <a:pt x="185" y="6831"/>
                </a:lnTo>
                <a:lnTo>
                  <a:pt x="295" y="7291"/>
                </a:lnTo>
                <a:lnTo>
                  <a:pt x="424" y="7733"/>
                </a:lnTo>
                <a:lnTo>
                  <a:pt x="571" y="8175"/>
                </a:lnTo>
                <a:lnTo>
                  <a:pt x="737" y="8598"/>
                </a:lnTo>
                <a:lnTo>
                  <a:pt x="921" y="9022"/>
                </a:lnTo>
                <a:lnTo>
                  <a:pt x="1142" y="9427"/>
                </a:lnTo>
                <a:lnTo>
                  <a:pt x="1363" y="9813"/>
                </a:lnTo>
                <a:lnTo>
                  <a:pt x="1602" y="10200"/>
                </a:lnTo>
                <a:lnTo>
                  <a:pt x="1878" y="10568"/>
                </a:lnTo>
                <a:lnTo>
                  <a:pt x="2155" y="10937"/>
                </a:lnTo>
                <a:lnTo>
                  <a:pt x="2449" y="11268"/>
                </a:lnTo>
                <a:lnTo>
                  <a:pt x="2762" y="11599"/>
                </a:lnTo>
                <a:lnTo>
                  <a:pt x="3094" y="11912"/>
                </a:lnTo>
                <a:lnTo>
                  <a:pt x="3425" y="12207"/>
                </a:lnTo>
                <a:lnTo>
                  <a:pt x="3793" y="12483"/>
                </a:lnTo>
                <a:lnTo>
                  <a:pt x="4162" y="12759"/>
                </a:lnTo>
                <a:lnTo>
                  <a:pt x="4548" y="12999"/>
                </a:lnTo>
                <a:lnTo>
                  <a:pt x="4935" y="13220"/>
                </a:lnTo>
                <a:lnTo>
                  <a:pt x="5340" y="13441"/>
                </a:lnTo>
                <a:lnTo>
                  <a:pt x="5763" y="13625"/>
                </a:lnTo>
                <a:lnTo>
                  <a:pt x="6187" y="13790"/>
                </a:lnTo>
                <a:lnTo>
                  <a:pt x="6629" y="13938"/>
                </a:lnTo>
                <a:lnTo>
                  <a:pt x="7071" y="14066"/>
                </a:lnTo>
                <a:lnTo>
                  <a:pt x="7531" y="14177"/>
                </a:lnTo>
                <a:lnTo>
                  <a:pt x="7991" y="14251"/>
                </a:lnTo>
                <a:lnTo>
                  <a:pt x="8470" y="14306"/>
                </a:lnTo>
                <a:lnTo>
                  <a:pt x="8949" y="14343"/>
                </a:lnTo>
                <a:lnTo>
                  <a:pt x="9427" y="14361"/>
                </a:lnTo>
                <a:lnTo>
                  <a:pt x="9906" y="14343"/>
                </a:lnTo>
                <a:lnTo>
                  <a:pt x="10385" y="14306"/>
                </a:lnTo>
                <a:lnTo>
                  <a:pt x="10863" y="14251"/>
                </a:lnTo>
                <a:lnTo>
                  <a:pt x="11324" y="14177"/>
                </a:lnTo>
                <a:lnTo>
                  <a:pt x="11784" y="14066"/>
                </a:lnTo>
                <a:lnTo>
                  <a:pt x="12226" y="13938"/>
                </a:lnTo>
                <a:lnTo>
                  <a:pt x="12668" y="13790"/>
                </a:lnTo>
                <a:lnTo>
                  <a:pt x="13091" y="13625"/>
                </a:lnTo>
                <a:lnTo>
                  <a:pt x="13515" y="13441"/>
                </a:lnTo>
                <a:lnTo>
                  <a:pt x="13920" y="13220"/>
                </a:lnTo>
                <a:lnTo>
                  <a:pt x="14306" y="12999"/>
                </a:lnTo>
                <a:lnTo>
                  <a:pt x="14693" y="12759"/>
                </a:lnTo>
                <a:lnTo>
                  <a:pt x="15061" y="12483"/>
                </a:lnTo>
                <a:lnTo>
                  <a:pt x="15430" y="12207"/>
                </a:lnTo>
                <a:lnTo>
                  <a:pt x="15761" y="11912"/>
                </a:lnTo>
                <a:lnTo>
                  <a:pt x="16092" y="11599"/>
                </a:lnTo>
                <a:lnTo>
                  <a:pt x="16405" y="11268"/>
                </a:lnTo>
                <a:lnTo>
                  <a:pt x="16700" y="10937"/>
                </a:lnTo>
                <a:lnTo>
                  <a:pt x="16976" y="10568"/>
                </a:lnTo>
                <a:lnTo>
                  <a:pt x="17252" y="10200"/>
                </a:lnTo>
                <a:lnTo>
                  <a:pt x="17492" y="9813"/>
                </a:lnTo>
                <a:lnTo>
                  <a:pt x="17713" y="9427"/>
                </a:lnTo>
                <a:lnTo>
                  <a:pt x="17933" y="9022"/>
                </a:lnTo>
                <a:lnTo>
                  <a:pt x="18118" y="8598"/>
                </a:lnTo>
                <a:lnTo>
                  <a:pt x="18283" y="8175"/>
                </a:lnTo>
                <a:lnTo>
                  <a:pt x="18431" y="7733"/>
                </a:lnTo>
                <a:lnTo>
                  <a:pt x="18559" y="7291"/>
                </a:lnTo>
                <a:lnTo>
                  <a:pt x="18670" y="6831"/>
                </a:lnTo>
                <a:lnTo>
                  <a:pt x="18744" y="6370"/>
                </a:lnTo>
                <a:lnTo>
                  <a:pt x="18799" y="5892"/>
                </a:lnTo>
                <a:lnTo>
                  <a:pt x="18836" y="5413"/>
                </a:lnTo>
                <a:lnTo>
                  <a:pt x="18854" y="4934"/>
                </a:lnTo>
                <a:lnTo>
                  <a:pt x="18854" y="4603"/>
                </a:lnTo>
                <a:lnTo>
                  <a:pt x="18836" y="4253"/>
                </a:lnTo>
                <a:lnTo>
                  <a:pt x="18799" y="3922"/>
                </a:lnTo>
                <a:lnTo>
                  <a:pt x="18762" y="3609"/>
                </a:lnTo>
                <a:lnTo>
                  <a:pt x="18707" y="3277"/>
                </a:lnTo>
                <a:lnTo>
                  <a:pt x="18652" y="2964"/>
                </a:lnTo>
                <a:lnTo>
                  <a:pt x="18578" y="2633"/>
                </a:lnTo>
                <a:lnTo>
                  <a:pt x="18486" y="2320"/>
                </a:lnTo>
                <a:lnTo>
                  <a:pt x="18394" y="2025"/>
                </a:lnTo>
                <a:lnTo>
                  <a:pt x="18283" y="1712"/>
                </a:lnTo>
                <a:lnTo>
                  <a:pt x="18044" y="1123"/>
                </a:lnTo>
                <a:lnTo>
                  <a:pt x="17768" y="552"/>
                </a:lnTo>
                <a:lnTo>
                  <a:pt x="17455"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 name="Google Shape;56;p7"/>
          <p:cNvSpPr/>
          <p:nvPr/>
        </p:nvSpPr>
        <p:spPr>
          <a:xfrm>
            <a:off x="2390807" y="5657699"/>
            <a:ext cx="1695516" cy="1200183"/>
          </a:xfrm>
          <a:custGeom>
            <a:avLst/>
            <a:gdLst/>
            <a:ahLst/>
            <a:cxnLst/>
            <a:rect l="l" t="t" r="r" b="b"/>
            <a:pathLst>
              <a:path w="13110" h="9280" extrusionOk="0">
                <a:moveTo>
                  <a:pt x="6224" y="0"/>
                </a:moveTo>
                <a:lnTo>
                  <a:pt x="5892" y="37"/>
                </a:lnTo>
                <a:lnTo>
                  <a:pt x="5561" y="74"/>
                </a:lnTo>
                <a:lnTo>
                  <a:pt x="5229" y="129"/>
                </a:lnTo>
                <a:lnTo>
                  <a:pt x="4916" y="203"/>
                </a:lnTo>
                <a:lnTo>
                  <a:pt x="4603" y="295"/>
                </a:lnTo>
                <a:lnTo>
                  <a:pt x="4309" y="405"/>
                </a:lnTo>
                <a:lnTo>
                  <a:pt x="3996" y="516"/>
                </a:lnTo>
                <a:lnTo>
                  <a:pt x="3720" y="644"/>
                </a:lnTo>
                <a:lnTo>
                  <a:pt x="3425" y="792"/>
                </a:lnTo>
                <a:lnTo>
                  <a:pt x="3149" y="957"/>
                </a:lnTo>
                <a:lnTo>
                  <a:pt x="2891" y="1123"/>
                </a:lnTo>
                <a:lnTo>
                  <a:pt x="2633" y="1307"/>
                </a:lnTo>
                <a:lnTo>
                  <a:pt x="2394" y="1491"/>
                </a:lnTo>
                <a:lnTo>
                  <a:pt x="2155" y="1694"/>
                </a:lnTo>
                <a:lnTo>
                  <a:pt x="1915" y="1915"/>
                </a:lnTo>
                <a:lnTo>
                  <a:pt x="1694" y="2154"/>
                </a:lnTo>
                <a:lnTo>
                  <a:pt x="1492" y="2394"/>
                </a:lnTo>
                <a:lnTo>
                  <a:pt x="1308" y="2633"/>
                </a:lnTo>
                <a:lnTo>
                  <a:pt x="1123" y="2891"/>
                </a:lnTo>
                <a:lnTo>
                  <a:pt x="958" y="3148"/>
                </a:lnTo>
                <a:lnTo>
                  <a:pt x="792" y="3425"/>
                </a:lnTo>
                <a:lnTo>
                  <a:pt x="645" y="3719"/>
                </a:lnTo>
                <a:lnTo>
                  <a:pt x="516" y="3995"/>
                </a:lnTo>
                <a:lnTo>
                  <a:pt x="405" y="4308"/>
                </a:lnTo>
                <a:lnTo>
                  <a:pt x="295" y="4603"/>
                </a:lnTo>
                <a:lnTo>
                  <a:pt x="203" y="4916"/>
                </a:lnTo>
                <a:lnTo>
                  <a:pt x="129" y="5229"/>
                </a:lnTo>
                <a:lnTo>
                  <a:pt x="74" y="5560"/>
                </a:lnTo>
                <a:lnTo>
                  <a:pt x="37" y="5892"/>
                </a:lnTo>
                <a:lnTo>
                  <a:pt x="0" y="6223"/>
                </a:lnTo>
                <a:lnTo>
                  <a:pt x="0" y="6555"/>
                </a:lnTo>
                <a:lnTo>
                  <a:pt x="19" y="6923"/>
                </a:lnTo>
                <a:lnTo>
                  <a:pt x="37" y="7273"/>
                </a:lnTo>
                <a:lnTo>
                  <a:pt x="92" y="7622"/>
                </a:lnTo>
                <a:lnTo>
                  <a:pt x="148" y="7972"/>
                </a:lnTo>
                <a:lnTo>
                  <a:pt x="240" y="8304"/>
                </a:lnTo>
                <a:lnTo>
                  <a:pt x="332" y="8635"/>
                </a:lnTo>
                <a:lnTo>
                  <a:pt x="461" y="8967"/>
                </a:lnTo>
                <a:lnTo>
                  <a:pt x="590" y="9280"/>
                </a:lnTo>
                <a:lnTo>
                  <a:pt x="12520" y="9280"/>
                </a:lnTo>
                <a:lnTo>
                  <a:pt x="12649" y="8967"/>
                </a:lnTo>
                <a:lnTo>
                  <a:pt x="12778" y="8635"/>
                </a:lnTo>
                <a:lnTo>
                  <a:pt x="12870" y="8304"/>
                </a:lnTo>
                <a:lnTo>
                  <a:pt x="12962" y="7972"/>
                </a:lnTo>
                <a:lnTo>
                  <a:pt x="13017" y="7622"/>
                </a:lnTo>
                <a:lnTo>
                  <a:pt x="13073" y="7273"/>
                </a:lnTo>
                <a:lnTo>
                  <a:pt x="13091" y="6923"/>
                </a:lnTo>
                <a:lnTo>
                  <a:pt x="13110" y="6555"/>
                </a:lnTo>
                <a:lnTo>
                  <a:pt x="13110" y="6223"/>
                </a:lnTo>
                <a:lnTo>
                  <a:pt x="13073" y="5892"/>
                </a:lnTo>
                <a:lnTo>
                  <a:pt x="13036" y="5560"/>
                </a:lnTo>
                <a:lnTo>
                  <a:pt x="12981" y="5229"/>
                </a:lnTo>
                <a:lnTo>
                  <a:pt x="12907" y="4916"/>
                </a:lnTo>
                <a:lnTo>
                  <a:pt x="12815" y="4603"/>
                </a:lnTo>
                <a:lnTo>
                  <a:pt x="12704" y="4308"/>
                </a:lnTo>
                <a:lnTo>
                  <a:pt x="12594" y="3995"/>
                </a:lnTo>
                <a:lnTo>
                  <a:pt x="12465" y="3719"/>
                </a:lnTo>
                <a:lnTo>
                  <a:pt x="12318" y="3425"/>
                </a:lnTo>
                <a:lnTo>
                  <a:pt x="12152" y="3148"/>
                </a:lnTo>
                <a:lnTo>
                  <a:pt x="11986" y="2891"/>
                </a:lnTo>
                <a:lnTo>
                  <a:pt x="11802" y="2633"/>
                </a:lnTo>
                <a:lnTo>
                  <a:pt x="11618" y="2394"/>
                </a:lnTo>
                <a:lnTo>
                  <a:pt x="11416" y="2154"/>
                </a:lnTo>
                <a:lnTo>
                  <a:pt x="11195" y="1915"/>
                </a:lnTo>
                <a:lnTo>
                  <a:pt x="10955" y="1694"/>
                </a:lnTo>
                <a:lnTo>
                  <a:pt x="10716" y="1491"/>
                </a:lnTo>
                <a:lnTo>
                  <a:pt x="10477" y="1307"/>
                </a:lnTo>
                <a:lnTo>
                  <a:pt x="10219" y="1123"/>
                </a:lnTo>
                <a:lnTo>
                  <a:pt x="9961" y="957"/>
                </a:lnTo>
                <a:lnTo>
                  <a:pt x="9685" y="792"/>
                </a:lnTo>
                <a:lnTo>
                  <a:pt x="9390" y="644"/>
                </a:lnTo>
                <a:lnTo>
                  <a:pt x="9114" y="516"/>
                </a:lnTo>
                <a:lnTo>
                  <a:pt x="8801" y="405"/>
                </a:lnTo>
                <a:lnTo>
                  <a:pt x="8507" y="295"/>
                </a:lnTo>
                <a:lnTo>
                  <a:pt x="8194" y="203"/>
                </a:lnTo>
                <a:lnTo>
                  <a:pt x="7881" y="129"/>
                </a:lnTo>
                <a:lnTo>
                  <a:pt x="7549" y="74"/>
                </a:lnTo>
                <a:lnTo>
                  <a:pt x="7218" y="37"/>
                </a:lnTo>
                <a:lnTo>
                  <a:pt x="6886"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 name="Google Shape;57;p7"/>
          <p:cNvSpPr/>
          <p:nvPr/>
        </p:nvSpPr>
        <p:spPr>
          <a:xfrm>
            <a:off x="0" y="3876557"/>
            <a:ext cx="1295499" cy="2143128"/>
          </a:xfrm>
          <a:custGeom>
            <a:avLst/>
            <a:gdLst/>
            <a:ahLst/>
            <a:cxnLst/>
            <a:rect l="l" t="t" r="r" b="b"/>
            <a:pathLst>
              <a:path w="10017" h="16571" extrusionOk="0">
                <a:moveTo>
                  <a:pt x="1732" y="0"/>
                </a:moveTo>
                <a:lnTo>
                  <a:pt x="1290" y="19"/>
                </a:lnTo>
                <a:lnTo>
                  <a:pt x="848" y="55"/>
                </a:lnTo>
                <a:lnTo>
                  <a:pt x="424" y="111"/>
                </a:lnTo>
                <a:lnTo>
                  <a:pt x="1" y="184"/>
                </a:lnTo>
                <a:lnTo>
                  <a:pt x="1" y="16387"/>
                </a:lnTo>
                <a:lnTo>
                  <a:pt x="424" y="16460"/>
                </a:lnTo>
                <a:lnTo>
                  <a:pt x="848" y="16515"/>
                </a:lnTo>
                <a:lnTo>
                  <a:pt x="1290" y="16552"/>
                </a:lnTo>
                <a:lnTo>
                  <a:pt x="1732" y="16571"/>
                </a:lnTo>
                <a:lnTo>
                  <a:pt x="2155" y="16552"/>
                </a:lnTo>
                <a:lnTo>
                  <a:pt x="2579" y="16534"/>
                </a:lnTo>
                <a:lnTo>
                  <a:pt x="3002" y="16479"/>
                </a:lnTo>
                <a:lnTo>
                  <a:pt x="3407" y="16405"/>
                </a:lnTo>
                <a:lnTo>
                  <a:pt x="3794" y="16313"/>
                </a:lnTo>
                <a:lnTo>
                  <a:pt x="4199" y="16202"/>
                </a:lnTo>
                <a:lnTo>
                  <a:pt x="4586" y="16074"/>
                </a:lnTo>
                <a:lnTo>
                  <a:pt x="4954" y="15926"/>
                </a:lnTo>
                <a:lnTo>
                  <a:pt x="5322" y="15761"/>
                </a:lnTo>
                <a:lnTo>
                  <a:pt x="5672" y="15576"/>
                </a:lnTo>
                <a:lnTo>
                  <a:pt x="6022" y="15374"/>
                </a:lnTo>
                <a:lnTo>
                  <a:pt x="6371" y="15153"/>
                </a:lnTo>
                <a:lnTo>
                  <a:pt x="6684" y="14932"/>
                </a:lnTo>
                <a:lnTo>
                  <a:pt x="6997" y="14674"/>
                </a:lnTo>
                <a:lnTo>
                  <a:pt x="7310" y="14416"/>
                </a:lnTo>
                <a:lnTo>
                  <a:pt x="7587" y="14140"/>
                </a:lnTo>
                <a:lnTo>
                  <a:pt x="7863" y="13864"/>
                </a:lnTo>
                <a:lnTo>
                  <a:pt x="8121" y="13551"/>
                </a:lnTo>
                <a:lnTo>
                  <a:pt x="8378" y="13238"/>
                </a:lnTo>
                <a:lnTo>
                  <a:pt x="8599" y="12925"/>
                </a:lnTo>
                <a:lnTo>
                  <a:pt x="8820" y="12575"/>
                </a:lnTo>
                <a:lnTo>
                  <a:pt x="9023" y="12225"/>
                </a:lnTo>
                <a:lnTo>
                  <a:pt x="9207" y="11876"/>
                </a:lnTo>
                <a:lnTo>
                  <a:pt x="9373" y="11507"/>
                </a:lnTo>
                <a:lnTo>
                  <a:pt x="9520" y="11139"/>
                </a:lnTo>
                <a:lnTo>
                  <a:pt x="9649" y="10753"/>
                </a:lnTo>
                <a:lnTo>
                  <a:pt x="9759" y="10348"/>
                </a:lnTo>
                <a:lnTo>
                  <a:pt x="9851" y="9961"/>
                </a:lnTo>
                <a:lnTo>
                  <a:pt x="9925" y="9556"/>
                </a:lnTo>
                <a:lnTo>
                  <a:pt x="9980" y="9132"/>
                </a:lnTo>
                <a:lnTo>
                  <a:pt x="9999" y="8709"/>
                </a:lnTo>
                <a:lnTo>
                  <a:pt x="10017" y="8285"/>
                </a:lnTo>
                <a:lnTo>
                  <a:pt x="9999" y="7862"/>
                </a:lnTo>
                <a:lnTo>
                  <a:pt x="9980" y="7438"/>
                </a:lnTo>
                <a:lnTo>
                  <a:pt x="9925" y="7015"/>
                </a:lnTo>
                <a:lnTo>
                  <a:pt x="9851" y="6610"/>
                </a:lnTo>
                <a:lnTo>
                  <a:pt x="9759" y="6223"/>
                </a:lnTo>
                <a:lnTo>
                  <a:pt x="9649" y="5818"/>
                </a:lnTo>
                <a:lnTo>
                  <a:pt x="9520" y="5432"/>
                </a:lnTo>
                <a:lnTo>
                  <a:pt x="9373" y="5063"/>
                </a:lnTo>
                <a:lnTo>
                  <a:pt x="9207" y="4695"/>
                </a:lnTo>
                <a:lnTo>
                  <a:pt x="9023" y="4345"/>
                </a:lnTo>
                <a:lnTo>
                  <a:pt x="8820" y="3995"/>
                </a:lnTo>
                <a:lnTo>
                  <a:pt x="8599" y="3646"/>
                </a:lnTo>
                <a:lnTo>
                  <a:pt x="8378" y="3333"/>
                </a:lnTo>
                <a:lnTo>
                  <a:pt x="8121" y="3020"/>
                </a:lnTo>
                <a:lnTo>
                  <a:pt x="7863" y="2707"/>
                </a:lnTo>
                <a:lnTo>
                  <a:pt x="7587" y="2430"/>
                </a:lnTo>
                <a:lnTo>
                  <a:pt x="7310" y="2154"/>
                </a:lnTo>
                <a:lnTo>
                  <a:pt x="6997" y="1897"/>
                </a:lnTo>
                <a:lnTo>
                  <a:pt x="6684" y="1639"/>
                </a:lnTo>
                <a:lnTo>
                  <a:pt x="6371" y="1418"/>
                </a:lnTo>
                <a:lnTo>
                  <a:pt x="6022" y="1197"/>
                </a:lnTo>
                <a:lnTo>
                  <a:pt x="5672" y="994"/>
                </a:lnTo>
                <a:lnTo>
                  <a:pt x="5322" y="810"/>
                </a:lnTo>
                <a:lnTo>
                  <a:pt x="4954" y="645"/>
                </a:lnTo>
                <a:lnTo>
                  <a:pt x="4586" y="497"/>
                </a:lnTo>
                <a:lnTo>
                  <a:pt x="4199" y="368"/>
                </a:lnTo>
                <a:lnTo>
                  <a:pt x="3794" y="258"/>
                </a:lnTo>
                <a:lnTo>
                  <a:pt x="3407" y="166"/>
                </a:lnTo>
                <a:lnTo>
                  <a:pt x="3002" y="92"/>
                </a:lnTo>
                <a:lnTo>
                  <a:pt x="2579" y="37"/>
                </a:lnTo>
                <a:lnTo>
                  <a:pt x="2155" y="19"/>
                </a:lnTo>
                <a:lnTo>
                  <a:pt x="1732"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58;p7"/>
          <p:cNvSpPr txBox="1">
            <a:spLocks noGrp="1"/>
          </p:cNvSpPr>
          <p:nvPr>
            <p:ph type="title"/>
          </p:nvPr>
        </p:nvSpPr>
        <p:spPr>
          <a:xfrm>
            <a:off x="5096000" y="1190967"/>
            <a:ext cx="6486400" cy="9212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59" name="Google Shape;59;p7"/>
          <p:cNvSpPr txBox="1">
            <a:spLocks noGrp="1"/>
          </p:cNvSpPr>
          <p:nvPr>
            <p:ph type="body" idx="1"/>
          </p:nvPr>
        </p:nvSpPr>
        <p:spPr>
          <a:xfrm>
            <a:off x="5096000" y="2301200"/>
            <a:ext cx="3148400" cy="4032000"/>
          </a:xfrm>
          <a:prstGeom prst="rect">
            <a:avLst/>
          </a:prstGeom>
        </p:spPr>
        <p:txBody>
          <a:bodyPr spcFirstLastPara="1" wrap="square" lIns="91425" tIns="91425" rIns="91425" bIns="91425" anchor="t" anchorCtr="0">
            <a:noAutofit/>
          </a:bodyPr>
          <a:lstStyle>
            <a:lvl1pPr marL="609585" lvl="0" indent="-457189">
              <a:spcBef>
                <a:spcPts val="800"/>
              </a:spcBef>
              <a:spcAft>
                <a:spcPts val="0"/>
              </a:spcAft>
              <a:buSzPts val="1800"/>
              <a:buChar char="⊷"/>
              <a:defRPr sz="2400"/>
            </a:lvl1pPr>
            <a:lvl2pPr marL="1219170" lvl="1" indent="-457189">
              <a:spcBef>
                <a:spcPts val="0"/>
              </a:spcBef>
              <a:spcAft>
                <a:spcPts val="0"/>
              </a:spcAft>
              <a:buSzPts val="1800"/>
              <a:buChar char="⊶"/>
              <a:defRPr sz="2400"/>
            </a:lvl2pPr>
            <a:lvl3pPr marL="1828754" lvl="2" indent="-457189">
              <a:spcBef>
                <a:spcPts val="0"/>
              </a:spcBef>
              <a:spcAft>
                <a:spcPts val="0"/>
              </a:spcAft>
              <a:buSzPts val="1800"/>
              <a:buChar char="⊸"/>
              <a:defRPr sz="2400"/>
            </a:lvl3pPr>
            <a:lvl4pPr marL="2438339" lvl="3" indent="-457189">
              <a:spcBef>
                <a:spcPts val="0"/>
              </a:spcBef>
              <a:spcAft>
                <a:spcPts val="0"/>
              </a:spcAft>
              <a:buSzPts val="1800"/>
              <a:buChar char="●"/>
              <a:defRPr sz="2400"/>
            </a:lvl4pPr>
            <a:lvl5pPr marL="3047924" lvl="4" indent="-457189">
              <a:spcBef>
                <a:spcPts val="0"/>
              </a:spcBef>
              <a:spcAft>
                <a:spcPts val="0"/>
              </a:spcAft>
              <a:buSzPts val="1800"/>
              <a:buChar char="○"/>
              <a:defRPr sz="2400"/>
            </a:lvl5pPr>
            <a:lvl6pPr marL="3657509" lvl="5" indent="-457189">
              <a:spcBef>
                <a:spcPts val="0"/>
              </a:spcBef>
              <a:spcAft>
                <a:spcPts val="0"/>
              </a:spcAft>
              <a:buSzPts val="1800"/>
              <a:buChar char="■"/>
              <a:defRPr sz="2400"/>
            </a:lvl6pPr>
            <a:lvl7pPr marL="4267093" lvl="6" indent="-457189">
              <a:spcBef>
                <a:spcPts val="0"/>
              </a:spcBef>
              <a:spcAft>
                <a:spcPts val="0"/>
              </a:spcAft>
              <a:buSzPts val="1800"/>
              <a:buChar char="●"/>
              <a:defRPr sz="2400"/>
            </a:lvl7pPr>
            <a:lvl8pPr marL="4876678" lvl="7" indent="-457189">
              <a:spcBef>
                <a:spcPts val="0"/>
              </a:spcBef>
              <a:spcAft>
                <a:spcPts val="0"/>
              </a:spcAft>
              <a:buSzPts val="1800"/>
              <a:buChar char="○"/>
              <a:defRPr sz="2400"/>
            </a:lvl8pPr>
            <a:lvl9pPr marL="5486263" lvl="8" indent="-457189">
              <a:spcBef>
                <a:spcPts val="0"/>
              </a:spcBef>
              <a:spcAft>
                <a:spcPts val="0"/>
              </a:spcAft>
              <a:buSzPts val="1800"/>
              <a:buChar char="■"/>
              <a:defRPr sz="2400"/>
            </a:lvl9pPr>
          </a:lstStyle>
          <a:p>
            <a:endParaRPr/>
          </a:p>
        </p:txBody>
      </p:sp>
      <p:sp>
        <p:nvSpPr>
          <p:cNvPr id="60" name="Google Shape;60;p7"/>
          <p:cNvSpPr txBox="1">
            <a:spLocks noGrp="1"/>
          </p:cNvSpPr>
          <p:nvPr>
            <p:ph type="body" idx="2"/>
          </p:nvPr>
        </p:nvSpPr>
        <p:spPr>
          <a:xfrm>
            <a:off x="8433997" y="2301200"/>
            <a:ext cx="3148400" cy="4032000"/>
          </a:xfrm>
          <a:prstGeom prst="rect">
            <a:avLst/>
          </a:prstGeom>
        </p:spPr>
        <p:txBody>
          <a:bodyPr spcFirstLastPara="1" wrap="square" lIns="91425" tIns="91425" rIns="91425" bIns="91425" anchor="t" anchorCtr="0">
            <a:noAutofit/>
          </a:bodyPr>
          <a:lstStyle>
            <a:lvl1pPr marL="609585" lvl="0" indent="-457189">
              <a:spcBef>
                <a:spcPts val="800"/>
              </a:spcBef>
              <a:spcAft>
                <a:spcPts val="0"/>
              </a:spcAft>
              <a:buSzPts val="1800"/>
              <a:buChar char="⊷"/>
              <a:defRPr sz="2400"/>
            </a:lvl1pPr>
            <a:lvl2pPr marL="1219170" lvl="1" indent="-457189">
              <a:spcBef>
                <a:spcPts val="0"/>
              </a:spcBef>
              <a:spcAft>
                <a:spcPts val="0"/>
              </a:spcAft>
              <a:buSzPts val="1800"/>
              <a:buChar char="⊶"/>
              <a:defRPr sz="2400"/>
            </a:lvl2pPr>
            <a:lvl3pPr marL="1828754" lvl="2" indent="-457189">
              <a:spcBef>
                <a:spcPts val="0"/>
              </a:spcBef>
              <a:spcAft>
                <a:spcPts val="0"/>
              </a:spcAft>
              <a:buSzPts val="1800"/>
              <a:buChar char="⊸"/>
              <a:defRPr sz="2400"/>
            </a:lvl3pPr>
            <a:lvl4pPr marL="2438339" lvl="3" indent="-457189">
              <a:spcBef>
                <a:spcPts val="0"/>
              </a:spcBef>
              <a:spcAft>
                <a:spcPts val="0"/>
              </a:spcAft>
              <a:buSzPts val="1800"/>
              <a:buChar char="●"/>
              <a:defRPr sz="2400"/>
            </a:lvl4pPr>
            <a:lvl5pPr marL="3047924" lvl="4" indent="-457189">
              <a:spcBef>
                <a:spcPts val="0"/>
              </a:spcBef>
              <a:spcAft>
                <a:spcPts val="0"/>
              </a:spcAft>
              <a:buSzPts val="1800"/>
              <a:buChar char="○"/>
              <a:defRPr sz="2400"/>
            </a:lvl5pPr>
            <a:lvl6pPr marL="3657509" lvl="5" indent="-457189">
              <a:spcBef>
                <a:spcPts val="0"/>
              </a:spcBef>
              <a:spcAft>
                <a:spcPts val="0"/>
              </a:spcAft>
              <a:buSzPts val="1800"/>
              <a:buChar char="■"/>
              <a:defRPr sz="2400"/>
            </a:lvl6pPr>
            <a:lvl7pPr marL="4267093" lvl="6" indent="-457189">
              <a:spcBef>
                <a:spcPts val="0"/>
              </a:spcBef>
              <a:spcAft>
                <a:spcPts val="0"/>
              </a:spcAft>
              <a:buSzPts val="1800"/>
              <a:buChar char="●"/>
              <a:defRPr sz="2400"/>
            </a:lvl7pPr>
            <a:lvl8pPr marL="4876678" lvl="7" indent="-457189">
              <a:spcBef>
                <a:spcPts val="0"/>
              </a:spcBef>
              <a:spcAft>
                <a:spcPts val="0"/>
              </a:spcAft>
              <a:buSzPts val="1800"/>
              <a:buChar char="○"/>
              <a:defRPr sz="2400"/>
            </a:lvl8pPr>
            <a:lvl9pPr marL="5486263" lvl="8" indent="-457189">
              <a:spcBef>
                <a:spcPts val="0"/>
              </a:spcBef>
              <a:spcAft>
                <a:spcPts val="0"/>
              </a:spcAft>
              <a:buSzPts val="1800"/>
              <a:buChar char="■"/>
              <a:defRPr sz="2400"/>
            </a:lvl9pPr>
          </a:lstStyle>
          <a:p>
            <a:endParaRPr/>
          </a:p>
        </p:txBody>
      </p:sp>
      <p:sp>
        <p:nvSpPr>
          <p:cNvPr id="61" name="Google Shape;61;p7"/>
          <p:cNvSpPr txBox="1">
            <a:spLocks noGrp="1"/>
          </p:cNvSpPr>
          <p:nvPr>
            <p:ph type="sldNum" idx="12"/>
          </p:nvPr>
        </p:nvSpPr>
        <p:spPr>
          <a:xfrm>
            <a:off x="101612"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89125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62"/>
        <p:cNvGrpSpPr/>
        <p:nvPr/>
      </p:nvGrpSpPr>
      <p:grpSpPr>
        <a:xfrm>
          <a:off x="0" y="0"/>
          <a:ext cx="0" cy="0"/>
          <a:chOff x="0" y="0"/>
          <a:chExt cx="0" cy="0"/>
        </a:xfrm>
      </p:grpSpPr>
      <p:sp>
        <p:nvSpPr>
          <p:cNvPr id="63" name="Google Shape;63;p8"/>
          <p:cNvSpPr/>
          <p:nvPr/>
        </p:nvSpPr>
        <p:spPr>
          <a:xfrm>
            <a:off x="0" y="1"/>
            <a:ext cx="12191939" cy="6857852"/>
          </a:xfrm>
          <a:custGeom>
            <a:avLst/>
            <a:gdLst/>
            <a:ahLst/>
            <a:cxnLst/>
            <a:rect l="l" t="t" r="r" b="b"/>
            <a:pathLst>
              <a:path w="94270" h="53026" extrusionOk="0">
                <a:moveTo>
                  <a:pt x="7992" y="4456"/>
                </a:moveTo>
                <a:lnTo>
                  <a:pt x="8489" y="4732"/>
                </a:lnTo>
                <a:lnTo>
                  <a:pt x="9078" y="5082"/>
                </a:lnTo>
                <a:lnTo>
                  <a:pt x="9833" y="5542"/>
                </a:lnTo>
                <a:lnTo>
                  <a:pt x="10753" y="6113"/>
                </a:lnTo>
                <a:lnTo>
                  <a:pt x="11784" y="6794"/>
                </a:lnTo>
                <a:lnTo>
                  <a:pt x="12908" y="7586"/>
                </a:lnTo>
                <a:lnTo>
                  <a:pt x="13478" y="8027"/>
                </a:lnTo>
                <a:lnTo>
                  <a:pt x="14086" y="8469"/>
                </a:lnTo>
                <a:lnTo>
                  <a:pt x="14694" y="8948"/>
                </a:lnTo>
                <a:lnTo>
                  <a:pt x="15301" y="9445"/>
                </a:lnTo>
                <a:lnTo>
                  <a:pt x="15927" y="9961"/>
                </a:lnTo>
                <a:lnTo>
                  <a:pt x="16535" y="10513"/>
                </a:lnTo>
                <a:lnTo>
                  <a:pt x="17142" y="11065"/>
                </a:lnTo>
                <a:lnTo>
                  <a:pt x="17731" y="11636"/>
                </a:lnTo>
                <a:lnTo>
                  <a:pt x="18302" y="12225"/>
                </a:lnTo>
                <a:lnTo>
                  <a:pt x="18873" y="12833"/>
                </a:lnTo>
                <a:lnTo>
                  <a:pt x="19407" y="13459"/>
                </a:lnTo>
                <a:lnTo>
                  <a:pt x="19941" y="14085"/>
                </a:lnTo>
                <a:lnTo>
                  <a:pt x="20420" y="14748"/>
                </a:lnTo>
                <a:lnTo>
                  <a:pt x="20880" y="15411"/>
                </a:lnTo>
                <a:lnTo>
                  <a:pt x="21303" y="16092"/>
                </a:lnTo>
                <a:lnTo>
                  <a:pt x="21690" y="16773"/>
                </a:lnTo>
                <a:lnTo>
                  <a:pt x="21856" y="17123"/>
                </a:lnTo>
                <a:lnTo>
                  <a:pt x="22021" y="17473"/>
                </a:lnTo>
                <a:lnTo>
                  <a:pt x="22169" y="17822"/>
                </a:lnTo>
                <a:lnTo>
                  <a:pt x="22316" y="18172"/>
                </a:lnTo>
                <a:lnTo>
                  <a:pt x="22445" y="18522"/>
                </a:lnTo>
                <a:lnTo>
                  <a:pt x="22555" y="18872"/>
                </a:lnTo>
                <a:lnTo>
                  <a:pt x="22647" y="19222"/>
                </a:lnTo>
                <a:lnTo>
                  <a:pt x="22739" y="19572"/>
                </a:lnTo>
                <a:lnTo>
                  <a:pt x="22813" y="19921"/>
                </a:lnTo>
                <a:lnTo>
                  <a:pt x="22887" y="20271"/>
                </a:lnTo>
                <a:lnTo>
                  <a:pt x="22924" y="20603"/>
                </a:lnTo>
                <a:lnTo>
                  <a:pt x="22960" y="20934"/>
                </a:lnTo>
                <a:lnTo>
                  <a:pt x="23016" y="21597"/>
                </a:lnTo>
                <a:lnTo>
                  <a:pt x="23016" y="22260"/>
                </a:lnTo>
                <a:lnTo>
                  <a:pt x="22979" y="22886"/>
                </a:lnTo>
                <a:lnTo>
                  <a:pt x="22905" y="23512"/>
                </a:lnTo>
                <a:lnTo>
                  <a:pt x="22795" y="24119"/>
                </a:lnTo>
                <a:lnTo>
                  <a:pt x="22666" y="24708"/>
                </a:lnTo>
                <a:lnTo>
                  <a:pt x="22500" y="25298"/>
                </a:lnTo>
                <a:lnTo>
                  <a:pt x="22316" y="25850"/>
                </a:lnTo>
                <a:lnTo>
                  <a:pt x="22113" y="26384"/>
                </a:lnTo>
                <a:lnTo>
                  <a:pt x="21893" y="26899"/>
                </a:lnTo>
                <a:lnTo>
                  <a:pt x="21653" y="27397"/>
                </a:lnTo>
                <a:lnTo>
                  <a:pt x="21395" y="27875"/>
                </a:lnTo>
                <a:lnTo>
                  <a:pt x="21156" y="28336"/>
                </a:lnTo>
                <a:lnTo>
                  <a:pt x="20880" y="28777"/>
                </a:lnTo>
                <a:lnTo>
                  <a:pt x="20622" y="29182"/>
                </a:lnTo>
                <a:lnTo>
                  <a:pt x="20364" y="29569"/>
                </a:lnTo>
                <a:lnTo>
                  <a:pt x="20107" y="29919"/>
                </a:lnTo>
                <a:lnTo>
                  <a:pt x="19849" y="30250"/>
                </a:lnTo>
                <a:lnTo>
                  <a:pt x="19370" y="30821"/>
                </a:lnTo>
                <a:lnTo>
                  <a:pt x="18965" y="31281"/>
                </a:lnTo>
                <a:lnTo>
                  <a:pt x="18634" y="31631"/>
                </a:lnTo>
                <a:lnTo>
                  <a:pt x="18357" y="31907"/>
                </a:lnTo>
                <a:lnTo>
                  <a:pt x="17952" y="31889"/>
                </a:lnTo>
                <a:lnTo>
                  <a:pt x="17474" y="31852"/>
                </a:lnTo>
                <a:lnTo>
                  <a:pt x="16866" y="31779"/>
                </a:lnTo>
                <a:lnTo>
                  <a:pt x="16130" y="31650"/>
                </a:lnTo>
                <a:lnTo>
                  <a:pt x="15725" y="31576"/>
                </a:lnTo>
                <a:lnTo>
                  <a:pt x="15283" y="31466"/>
                </a:lnTo>
                <a:lnTo>
                  <a:pt x="14841" y="31355"/>
                </a:lnTo>
                <a:lnTo>
                  <a:pt x="14362" y="31226"/>
                </a:lnTo>
                <a:lnTo>
                  <a:pt x="13883" y="31079"/>
                </a:lnTo>
                <a:lnTo>
                  <a:pt x="13405" y="30895"/>
                </a:lnTo>
                <a:lnTo>
                  <a:pt x="12889" y="30711"/>
                </a:lnTo>
                <a:lnTo>
                  <a:pt x="12392" y="30490"/>
                </a:lnTo>
                <a:lnTo>
                  <a:pt x="11877" y="30250"/>
                </a:lnTo>
                <a:lnTo>
                  <a:pt x="11361" y="29974"/>
                </a:lnTo>
                <a:lnTo>
                  <a:pt x="10864" y="29680"/>
                </a:lnTo>
                <a:lnTo>
                  <a:pt x="10367" y="29348"/>
                </a:lnTo>
                <a:lnTo>
                  <a:pt x="9870" y="28998"/>
                </a:lnTo>
                <a:lnTo>
                  <a:pt x="9391" y="28612"/>
                </a:lnTo>
                <a:lnTo>
                  <a:pt x="8931" y="28188"/>
                </a:lnTo>
                <a:lnTo>
                  <a:pt x="8470" y="27728"/>
                </a:lnTo>
                <a:lnTo>
                  <a:pt x="8047" y="27249"/>
                </a:lnTo>
                <a:lnTo>
                  <a:pt x="7642" y="26715"/>
                </a:lnTo>
                <a:lnTo>
                  <a:pt x="7439" y="26439"/>
                </a:lnTo>
                <a:lnTo>
                  <a:pt x="7255" y="26145"/>
                </a:lnTo>
                <a:lnTo>
                  <a:pt x="7071" y="25850"/>
                </a:lnTo>
                <a:lnTo>
                  <a:pt x="6905" y="25555"/>
                </a:lnTo>
                <a:lnTo>
                  <a:pt x="6740" y="25224"/>
                </a:lnTo>
                <a:lnTo>
                  <a:pt x="6592" y="24893"/>
                </a:lnTo>
                <a:lnTo>
                  <a:pt x="6445" y="24561"/>
                </a:lnTo>
                <a:lnTo>
                  <a:pt x="6298" y="24211"/>
                </a:lnTo>
                <a:lnTo>
                  <a:pt x="6169" y="23861"/>
                </a:lnTo>
                <a:lnTo>
                  <a:pt x="6058" y="23493"/>
                </a:lnTo>
                <a:lnTo>
                  <a:pt x="5948" y="23125"/>
                </a:lnTo>
                <a:lnTo>
                  <a:pt x="5856" y="22738"/>
                </a:lnTo>
                <a:lnTo>
                  <a:pt x="5690" y="21965"/>
                </a:lnTo>
                <a:lnTo>
                  <a:pt x="5561" y="21192"/>
                </a:lnTo>
                <a:lnTo>
                  <a:pt x="5451" y="20382"/>
                </a:lnTo>
                <a:lnTo>
                  <a:pt x="5396" y="19572"/>
                </a:lnTo>
                <a:lnTo>
                  <a:pt x="5359" y="18761"/>
                </a:lnTo>
                <a:lnTo>
                  <a:pt x="5359" y="17933"/>
                </a:lnTo>
                <a:lnTo>
                  <a:pt x="5377" y="17104"/>
                </a:lnTo>
                <a:lnTo>
                  <a:pt x="5432" y="16276"/>
                </a:lnTo>
                <a:lnTo>
                  <a:pt x="5488" y="15447"/>
                </a:lnTo>
                <a:lnTo>
                  <a:pt x="5580" y="14637"/>
                </a:lnTo>
                <a:lnTo>
                  <a:pt x="5690" y="13827"/>
                </a:lnTo>
                <a:lnTo>
                  <a:pt x="5801" y="13035"/>
                </a:lnTo>
                <a:lnTo>
                  <a:pt x="5930" y="12262"/>
                </a:lnTo>
                <a:lnTo>
                  <a:pt x="6077" y="11489"/>
                </a:lnTo>
                <a:lnTo>
                  <a:pt x="6224" y="10752"/>
                </a:lnTo>
                <a:lnTo>
                  <a:pt x="6390" y="10053"/>
                </a:lnTo>
                <a:lnTo>
                  <a:pt x="6703" y="8709"/>
                </a:lnTo>
                <a:lnTo>
                  <a:pt x="7034" y="7512"/>
                </a:lnTo>
                <a:lnTo>
                  <a:pt x="7329" y="6481"/>
                </a:lnTo>
                <a:lnTo>
                  <a:pt x="7605" y="5634"/>
                </a:lnTo>
                <a:lnTo>
                  <a:pt x="7808" y="5008"/>
                </a:lnTo>
                <a:lnTo>
                  <a:pt x="7992" y="4456"/>
                </a:lnTo>
                <a:close/>
                <a:moveTo>
                  <a:pt x="1" y="0"/>
                </a:moveTo>
                <a:lnTo>
                  <a:pt x="1" y="53026"/>
                </a:lnTo>
                <a:lnTo>
                  <a:pt x="94269" y="53026"/>
                </a:lnTo>
                <a:lnTo>
                  <a:pt x="94269"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 name="Google Shape;64;p8"/>
          <p:cNvSpPr/>
          <p:nvPr/>
        </p:nvSpPr>
        <p:spPr>
          <a:xfrm>
            <a:off x="2676498" y="3735976"/>
            <a:ext cx="1993233" cy="1209753"/>
          </a:xfrm>
          <a:custGeom>
            <a:avLst/>
            <a:gdLst/>
            <a:ahLst/>
            <a:cxnLst/>
            <a:rect l="l" t="t" r="r" b="b"/>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5" name="Google Shape;65;p8"/>
          <p:cNvSpPr/>
          <p:nvPr/>
        </p:nvSpPr>
        <p:spPr>
          <a:xfrm rot="758744">
            <a:off x="1597752" y="4527106"/>
            <a:ext cx="776501" cy="1159708"/>
          </a:xfrm>
          <a:custGeom>
            <a:avLst/>
            <a:gdLst/>
            <a:ahLst/>
            <a:cxnLst/>
            <a:rect l="l" t="t" r="r" b="b"/>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6" name="Google Shape;66;p8"/>
          <p:cNvSpPr/>
          <p:nvPr/>
        </p:nvSpPr>
        <p:spPr>
          <a:xfrm>
            <a:off x="2657487" y="0"/>
            <a:ext cx="2438517" cy="1857437"/>
          </a:xfrm>
          <a:custGeom>
            <a:avLst/>
            <a:gdLst/>
            <a:ahLst/>
            <a:cxnLst/>
            <a:rect l="l" t="t" r="r" b="b"/>
            <a:pathLst>
              <a:path w="18855" h="14362" extrusionOk="0">
                <a:moveTo>
                  <a:pt x="1400" y="0"/>
                </a:moveTo>
                <a:lnTo>
                  <a:pt x="1087" y="552"/>
                </a:lnTo>
                <a:lnTo>
                  <a:pt x="811" y="1123"/>
                </a:lnTo>
                <a:lnTo>
                  <a:pt x="571" y="1712"/>
                </a:lnTo>
                <a:lnTo>
                  <a:pt x="461" y="2025"/>
                </a:lnTo>
                <a:lnTo>
                  <a:pt x="369" y="2320"/>
                </a:lnTo>
                <a:lnTo>
                  <a:pt x="277" y="2633"/>
                </a:lnTo>
                <a:lnTo>
                  <a:pt x="203" y="2964"/>
                </a:lnTo>
                <a:lnTo>
                  <a:pt x="148" y="3277"/>
                </a:lnTo>
                <a:lnTo>
                  <a:pt x="93" y="3609"/>
                </a:lnTo>
                <a:lnTo>
                  <a:pt x="56" y="3922"/>
                </a:lnTo>
                <a:lnTo>
                  <a:pt x="19" y="4253"/>
                </a:lnTo>
                <a:lnTo>
                  <a:pt x="0" y="4603"/>
                </a:lnTo>
                <a:lnTo>
                  <a:pt x="0" y="4934"/>
                </a:lnTo>
                <a:lnTo>
                  <a:pt x="19" y="5413"/>
                </a:lnTo>
                <a:lnTo>
                  <a:pt x="56" y="5892"/>
                </a:lnTo>
                <a:lnTo>
                  <a:pt x="111" y="6370"/>
                </a:lnTo>
                <a:lnTo>
                  <a:pt x="185" y="6831"/>
                </a:lnTo>
                <a:lnTo>
                  <a:pt x="295" y="7291"/>
                </a:lnTo>
                <a:lnTo>
                  <a:pt x="424" y="7733"/>
                </a:lnTo>
                <a:lnTo>
                  <a:pt x="571" y="8175"/>
                </a:lnTo>
                <a:lnTo>
                  <a:pt x="737" y="8598"/>
                </a:lnTo>
                <a:lnTo>
                  <a:pt x="921" y="9022"/>
                </a:lnTo>
                <a:lnTo>
                  <a:pt x="1142" y="9427"/>
                </a:lnTo>
                <a:lnTo>
                  <a:pt x="1363" y="9813"/>
                </a:lnTo>
                <a:lnTo>
                  <a:pt x="1602" y="10200"/>
                </a:lnTo>
                <a:lnTo>
                  <a:pt x="1878" y="10568"/>
                </a:lnTo>
                <a:lnTo>
                  <a:pt x="2155" y="10937"/>
                </a:lnTo>
                <a:lnTo>
                  <a:pt x="2449" y="11268"/>
                </a:lnTo>
                <a:lnTo>
                  <a:pt x="2762" y="11599"/>
                </a:lnTo>
                <a:lnTo>
                  <a:pt x="3094" y="11912"/>
                </a:lnTo>
                <a:lnTo>
                  <a:pt x="3425" y="12207"/>
                </a:lnTo>
                <a:lnTo>
                  <a:pt x="3793" y="12483"/>
                </a:lnTo>
                <a:lnTo>
                  <a:pt x="4162" y="12759"/>
                </a:lnTo>
                <a:lnTo>
                  <a:pt x="4548" y="12999"/>
                </a:lnTo>
                <a:lnTo>
                  <a:pt x="4935" y="13220"/>
                </a:lnTo>
                <a:lnTo>
                  <a:pt x="5340" y="13441"/>
                </a:lnTo>
                <a:lnTo>
                  <a:pt x="5763" y="13625"/>
                </a:lnTo>
                <a:lnTo>
                  <a:pt x="6187" y="13790"/>
                </a:lnTo>
                <a:lnTo>
                  <a:pt x="6629" y="13938"/>
                </a:lnTo>
                <a:lnTo>
                  <a:pt x="7071" y="14066"/>
                </a:lnTo>
                <a:lnTo>
                  <a:pt x="7531" y="14177"/>
                </a:lnTo>
                <a:lnTo>
                  <a:pt x="7991" y="14251"/>
                </a:lnTo>
                <a:lnTo>
                  <a:pt x="8470" y="14306"/>
                </a:lnTo>
                <a:lnTo>
                  <a:pt x="8949" y="14343"/>
                </a:lnTo>
                <a:lnTo>
                  <a:pt x="9427" y="14361"/>
                </a:lnTo>
                <a:lnTo>
                  <a:pt x="9906" y="14343"/>
                </a:lnTo>
                <a:lnTo>
                  <a:pt x="10385" y="14306"/>
                </a:lnTo>
                <a:lnTo>
                  <a:pt x="10863" y="14251"/>
                </a:lnTo>
                <a:lnTo>
                  <a:pt x="11324" y="14177"/>
                </a:lnTo>
                <a:lnTo>
                  <a:pt x="11784" y="14066"/>
                </a:lnTo>
                <a:lnTo>
                  <a:pt x="12226" y="13938"/>
                </a:lnTo>
                <a:lnTo>
                  <a:pt x="12668" y="13790"/>
                </a:lnTo>
                <a:lnTo>
                  <a:pt x="13091" y="13625"/>
                </a:lnTo>
                <a:lnTo>
                  <a:pt x="13515" y="13441"/>
                </a:lnTo>
                <a:lnTo>
                  <a:pt x="13920" y="13220"/>
                </a:lnTo>
                <a:lnTo>
                  <a:pt x="14306" y="12999"/>
                </a:lnTo>
                <a:lnTo>
                  <a:pt x="14693" y="12759"/>
                </a:lnTo>
                <a:lnTo>
                  <a:pt x="15061" y="12483"/>
                </a:lnTo>
                <a:lnTo>
                  <a:pt x="15430" y="12207"/>
                </a:lnTo>
                <a:lnTo>
                  <a:pt x="15761" y="11912"/>
                </a:lnTo>
                <a:lnTo>
                  <a:pt x="16092" y="11599"/>
                </a:lnTo>
                <a:lnTo>
                  <a:pt x="16405" y="11268"/>
                </a:lnTo>
                <a:lnTo>
                  <a:pt x="16700" y="10937"/>
                </a:lnTo>
                <a:lnTo>
                  <a:pt x="16976" y="10568"/>
                </a:lnTo>
                <a:lnTo>
                  <a:pt x="17252" y="10200"/>
                </a:lnTo>
                <a:lnTo>
                  <a:pt x="17492" y="9813"/>
                </a:lnTo>
                <a:lnTo>
                  <a:pt x="17713" y="9427"/>
                </a:lnTo>
                <a:lnTo>
                  <a:pt x="17933" y="9022"/>
                </a:lnTo>
                <a:lnTo>
                  <a:pt x="18118" y="8598"/>
                </a:lnTo>
                <a:lnTo>
                  <a:pt x="18283" y="8175"/>
                </a:lnTo>
                <a:lnTo>
                  <a:pt x="18431" y="7733"/>
                </a:lnTo>
                <a:lnTo>
                  <a:pt x="18559" y="7291"/>
                </a:lnTo>
                <a:lnTo>
                  <a:pt x="18670" y="6831"/>
                </a:lnTo>
                <a:lnTo>
                  <a:pt x="18744" y="6370"/>
                </a:lnTo>
                <a:lnTo>
                  <a:pt x="18799" y="5892"/>
                </a:lnTo>
                <a:lnTo>
                  <a:pt x="18836" y="5413"/>
                </a:lnTo>
                <a:lnTo>
                  <a:pt x="18854" y="4934"/>
                </a:lnTo>
                <a:lnTo>
                  <a:pt x="18854" y="4603"/>
                </a:lnTo>
                <a:lnTo>
                  <a:pt x="18836" y="4253"/>
                </a:lnTo>
                <a:lnTo>
                  <a:pt x="18799" y="3922"/>
                </a:lnTo>
                <a:lnTo>
                  <a:pt x="18762" y="3609"/>
                </a:lnTo>
                <a:lnTo>
                  <a:pt x="18707" y="3277"/>
                </a:lnTo>
                <a:lnTo>
                  <a:pt x="18652" y="2964"/>
                </a:lnTo>
                <a:lnTo>
                  <a:pt x="18578" y="2633"/>
                </a:lnTo>
                <a:lnTo>
                  <a:pt x="18486" y="2320"/>
                </a:lnTo>
                <a:lnTo>
                  <a:pt x="18394" y="2025"/>
                </a:lnTo>
                <a:lnTo>
                  <a:pt x="18283" y="1712"/>
                </a:lnTo>
                <a:lnTo>
                  <a:pt x="18044" y="1123"/>
                </a:lnTo>
                <a:lnTo>
                  <a:pt x="17768" y="552"/>
                </a:lnTo>
                <a:lnTo>
                  <a:pt x="17455"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 name="Google Shape;67;p8"/>
          <p:cNvSpPr/>
          <p:nvPr/>
        </p:nvSpPr>
        <p:spPr>
          <a:xfrm>
            <a:off x="2390807" y="5657699"/>
            <a:ext cx="1695516" cy="1200183"/>
          </a:xfrm>
          <a:custGeom>
            <a:avLst/>
            <a:gdLst/>
            <a:ahLst/>
            <a:cxnLst/>
            <a:rect l="l" t="t" r="r" b="b"/>
            <a:pathLst>
              <a:path w="13110" h="9280" extrusionOk="0">
                <a:moveTo>
                  <a:pt x="6224" y="0"/>
                </a:moveTo>
                <a:lnTo>
                  <a:pt x="5892" y="37"/>
                </a:lnTo>
                <a:lnTo>
                  <a:pt x="5561" y="74"/>
                </a:lnTo>
                <a:lnTo>
                  <a:pt x="5229" y="129"/>
                </a:lnTo>
                <a:lnTo>
                  <a:pt x="4916" y="203"/>
                </a:lnTo>
                <a:lnTo>
                  <a:pt x="4603" y="295"/>
                </a:lnTo>
                <a:lnTo>
                  <a:pt x="4309" y="405"/>
                </a:lnTo>
                <a:lnTo>
                  <a:pt x="3996" y="516"/>
                </a:lnTo>
                <a:lnTo>
                  <a:pt x="3720" y="644"/>
                </a:lnTo>
                <a:lnTo>
                  <a:pt x="3425" y="792"/>
                </a:lnTo>
                <a:lnTo>
                  <a:pt x="3149" y="957"/>
                </a:lnTo>
                <a:lnTo>
                  <a:pt x="2891" y="1123"/>
                </a:lnTo>
                <a:lnTo>
                  <a:pt x="2633" y="1307"/>
                </a:lnTo>
                <a:lnTo>
                  <a:pt x="2394" y="1491"/>
                </a:lnTo>
                <a:lnTo>
                  <a:pt x="2155" y="1694"/>
                </a:lnTo>
                <a:lnTo>
                  <a:pt x="1915" y="1915"/>
                </a:lnTo>
                <a:lnTo>
                  <a:pt x="1694" y="2154"/>
                </a:lnTo>
                <a:lnTo>
                  <a:pt x="1492" y="2394"/>
                </a:lnTo>
                <a:lnTo>
                  <a:pt x="1308" y="2633"/>
                </a:lnTo>
                <a:lnTo>
                  <a:pt x="1123" y="2891"/>
                </a:lnTo>
                <a:lnTo>
                  <a:pt x="958" y="3148"/>
                </a:lnTo>
                <a:lnTo>
                  <a:pt x="792" y="3425"/>
                </a:lnTo>
                <a:lnTo>
                  <a:pt x="645" y="3719"/>
                </a:lnTo>
                <a:lnTo>
                  <a:pt x="516" y="3995"/>
                </a:lnTo>
                <a:lnTo>
                  <a:pt x="405" y="4308"/>
                </a:lnTo>
                <a:lnTo>
                  <a:pt x="295" y="4603"/>
                </a:lnTo>
                <a:lnTo>
                  <a:pt x="203" y="4916"/>
                </a:lnTo>
                <a:lnTo>
                  <a:pt x="129" y="5229"/>
                </a:lnTo>
                <a:lnTo>
                  <a:pt x="74" y="5560"/>
                </a:lnTo>
                <a:lnTo>
                  <a:pt x="37" y="5892"/>
                </a:lnTo>
                <a:lnTo>
                  <a:pt x="0" y="6223"/>
                </a:lnTo>
                <a:lnTo>
                  <a:pt x="0" y="6555"/>
                </a:lnTo>
                <a:lnTo>
                  <a:pt x="19" y="6923"/>
                </a:lnTo>
                <a:lnTo>
                  <a:pt x="37" y="7273"/>
                </a:lnTo>
                <a:lnTo>
                  <a:pt x="92" y="7622"/>
                </a:lnTo>
                <a:lnTo>
                  <a:pt x="148" y="7972"/>
                </a:lnTo>
                <a:lnTo>
                  <a:pt x="240" y="8304"/>
                </a:lnTo>
                <a:lnTo>
                  <a:pt x="332" y="8635"/>
                </a:lnTo>
                <a:lnTo>
                  <a:pt x="461" y="8967"/>
                </a:lnTo>
                <a:lnTo>
                  <a:pt x="590" y="9280"/>
                </a:lnTo>
                <a:lnTo>
                  <a:pt x="12520" y="9280"/>
                </a:lnTo>
                <a:lnTo>
                  <a:pt x="12649" y="8967"/>
                </a:lnTo>
                <a:lnTo>
                  <a:pt x="12778" y="8635"/>
                </a:lnTo>
                <a:lnTo>
                  <a:pt x="12870" y="8304"/>
                </a:lnTo>
                <a:lnTo>
                  <a:pt x="12962" y="7972"/>
                </a:lnTo>
                <a:lnTo>
                  <a:pt x="13017" y="7622"/>
                </a:lnTo>
                <a:lnTo>
                  <a:pt x="13073" y="7273"/>
                </a:lnTo>
                <a:lnTo>
                  <a:pt x="13091" y="6923"/>
                </a:lnTo>
                <a:lnTo>
                  <a:pt x="13110" y="6555"/>
                </a:lnTo>
                <a:lnTo>
                  <a:pt x="13110" y="6223"/>
                </a:lnTo>
                <a:lnTo>
                  <a:pt x="13073" y="5892"/>
                </a:lnTo>
                <a:lnTo>
                  <a:pt x="13036" y="5560"/>
                </a:lnTo>
                <a:lnTo>
                  <a:pt x="12981" y="5229"/>
                </a:lnTo>
                <a:lnTo>
                  <a:pt x="12907" y="4916"/>
                </a:lnTo>
                <a:lnTo>
                  <a:pt x="12815" y="4603"/>
                </a:lnTo>
                <a:lnTo>
                  <a:pt x="12704" y="4308"/>
                </a:lnTo>
                <a:lnTo>
                  <a:pt x="12594" y="3995"/>
                </a:lnTo>
                <a:lnTo>
                  <a:pt x="12465" y="3719"/>
                </a:lnTo>
                <a:lnTo>
                  <a:pt x="12318" y="3425"/>
                </a:lnTo>
                <a:lnTo>
                  <a:pt x="12152" y="3148"/>
                </a:lnTo>
                <a:lnTo>
                  <a:pt x="11986" y="2891"/>
                </a:lnTo>
                <a:lnTo>
                  <a:pt x="11802" y="2633"/>
                </a:lnTo>
                <a:lnTo>
                  <a:pt x="11618" y="2394"/>
                </a:lnTo>
                <a:lnTo>
                  <a:pt x="11416" y="2154"/>
                </a:lnTo>
                <a:lnTo>
                  <a:pt x="11195" y="1915"/>
                </a:lnTo>
                <a:lnTo>
                  <a:pt x="10955" y="1694"/>
                </a:lnTo>
                <a:lnTo>
                  <a:pt x="10716" y="1491"/>
                </a:lnTo>
                <a:lnTo>
                  <a:pt x="10477" y="1307"/>
                </a:lnTo>
                <a:lnTo>
                  <a:pt x="10219" y="1123"/>
                </a:lnTo>
                <a:lnTo>
                  <a:pt x="9961" y="957"/>
                </a:lnTo>
                <a:lnTo>
                  <a:pt x="9685" y="792"/>
                </a:lnTo>
                <a:lnTo>
                  <a:pt x="9390" y="644"/>
                </a:lnTo>
                <a:lnTo>
                  <a:pt x="9114" y="516"/>
                </a:lnTo>
                <a:lnTo>
                  <a:pt x="8801" y="405"/>
                </a:lnTo>
                <a:lnTo>
                  <a:pt x="8507" y="295"/>
                </a:lnTo>
                <a:lnTo>
                  <a:pt x="8194" y="203"/>
                </a:lnTo>
                <a:lnTo>
                  <a:pt x="7881" y="129"/>
                </a:lnTo>
                <a:lnTo>
                  <a:pt x="7549" y="74"/>
                </a:lnTo>
                <a:lnTo>
                  <a:pt x="7218" y="37"/>
                </a:lnTo>
                <a:lnTo>
                  <a:pt x="6886"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8" name="Google Shape;68;p8"/>
          <p:cNvSpPr/>
          <p:nvPr/>
        </p:nvSpPr>
        <p:spPr>
          <a:xfrm>
            <a:off x="0" y="3876557"/>
            <a:ext cx="1295499" cy="2143128"/>
          </a:xfrm>
          <a:custGeom>
            <a:avLst/>
            <a:gdLst/>
            <a:ahLst/>
            <a:cxnLst/>
            <a:rect l="l" t="t" r="r" b="b"/>
            <a:pathLst>
              <a:path w="10017" h="16571" extrusionOk="0">
                <a:moveTo>
                  <a:pt x="1732" y="0"/>
                </a:moveTo>
                <a:lnTo>
                  <a:pt x="1290" y="19"/>
                </a:lnTo>
                <a:lnTo>
                  <a:pt x="848" y="55"/>
                </a:lnTo>
                <a:lnTo>
                  <a:pt x="424" y="111"/>
                </a:lnTo>
                <a:lnTo>
                  <a:pt x="1" y="184"/>
                </a:lnTo>
                <a:lnTo>
                  <a:pt x="1" y="16387"/>
                </a:lnTo>
                <a:lnTo>
                  <a:pt x="424" y="16460"/>
                </a:lnTo>
                <a:lnTo>
                  <a:pt x="848" y="16515"/>
                </a:lnTo>
                <a:lnTo>
                  <a:pt x="1290" y="16552"/>
                </a:lnTo>
                <a:lnTo>
                  <a:pt x="1732" y="16571"/>
                </a:lnTo>
                <a:lnTo>
                  <a:pt x="2155" y="16552"/>
                </a:lnTo>
                <a:lnTo>
                  <a:pt x="2579" y="16534"/>
                </a:lnTo>
                <a:lnTo>
                  <a:pt x="3002" y="16479"/>
                </a:lnTo>
                <a:lnTo>
                  <a:pt x="3407" y="16405"/>
                </a:lnTo>
                <a:lnTo>
                  <a:pt x="3794" y="16313"/>
                </a:lnTo>
                <a:lnTo>
                  <a:pt x="4199" y="16202"/>
                </a:lnTo>
                <a:lnTo>
                  <a:pt x="4586" y="16074"/>
                </a:lnTo>
                <a:lnTo>
                  <a:pt x="4954" y="15926"/>
                </a:lnTo>
                <a:lnTo>
                  <a:pt x="5322" y="15761"/>
                </a:lnTo>
                <a:lnTo>
                  <a:pt x="5672" y="15576"/>
                </a:lnTo>
                <a:lnTo>
                  <a:pt x="6022" y="15374"/>
                </a:lnTo>
                <a:lnTo>
                  <a:pt x="6371" y="15153"/>
                </a:lnTo>
                <a:lnTo>
                  <a:pt x="6684" y="14932"/>
                </a:lnTo>
                <a:lnTo>
                  <a:pt x="6997" y="14674"/>
                </a:lnTo>
                <a:lnTo>
                  <a:pt x="7310" y="14416"/>
                </a:lnTo>
                <a:lnTo>
                  <a:pt x="7587" y="14140"/>
                </a:lnTo>
                <a:lnTo>
                  <a:pt x="7863" y="13864"/>
                </a:lnTo>
                <a:lnTo>
                  <a:pt x="8121" y="13551"/>
                </a:lnTo>
                <a:lnTo>
                  <a:pt x="8378" y="13238"/>
                </a:lnTo>
                <a:lnTo>
                  <a:pt x="8599" y="12925"/>
                </a:lnTo>
                <a:lnTo>
                  <a:pt x="8820" y="12575"/>
                </a:lnTo>
                <a:lnTo>
                  <a:pt x="9023" y="12225"/>
                </a:lnTo>
                <a:lnTo>
                  <a:pt x="9207" y="11876"/>
                </a:lnTo>
                <a:lnTo>
                  <a:pt x="9373" y="11507"/>
                </a:lnTo>
                <a:lnTo>
                  <a:pt x="9520" y="11139"/>
                </a:lnTo>
                <a:lnTo>
                  <a:pt x="9649" y="10753"/>
                </a:lnTo>
                <a:lnTo>
                  <a:pt x="9759" y="10348"/>
                </a:lnTo>
                <a:lnTo>
                  <a:pt x="9851" y="9961"/>
                </a:lnTo>
                <a:lnTo>
                  <a:pt x="9925" y="9556"/>
                </a:lnTo>
                <a:lnTo>
                  <a:pt x="9980" y="9132"/>
                </a:lnTo>
                <a:lnTo>
                  <a:pt x="9999" y="8709"/>
                </a:lnTo>
                <a:lnTo>
                  <a:pt x="10017" y="8285"/>
                </a:lnTo>
                <a:lnTo>
                  <a:pt x="9999" y="7862"/>
                </a:lnTo>
                <a:lnTo>
                  <a:pt x="9980" y="7438"/>
                </a:lnTo>
                <a:lnTo>
                  <a:pt x="9925" y="7015"/>
                </a:lnTo>
                <a:lnTo>
                  <a:pt x="9851" y="6610"/>
                </a:lnTo>
                <a:lnTo>
                  <a:pt x="9759" y="6223"/>
                </a:lnTo>
                <a:lnTo>
                  <a:pt x="9649" y="5818"/>
                </a:lnTo>
                <a:lnTo>
                  <a:pt x="9520" y="5432"/>
                </a:lnTo>
                <a:lnTo>
                  <a:pt x="9373" y="5063"/>
                </a:lnTo>
                <a:lnTo>
                  <a:pt x="9207" y="4695"/>
                </a:lnTo>
                <a:lnTo>
                  <a:pt x="9023" y="4345"/>
                </a:lnTo>
                <a:lnTo>
                  <a:pt x="8820" y="3995"/>
                </a:lnTo>
                <a:lnTo>
                  <a:pt x="8599" y="3646"/>
                </a:lnTo>
                <a:lnTo>
                  <a:pt x="8378" y="3333"/>
                </a:lnTo>
                <a:lnTo>
                  <a:pt x="8121" y="3020"/>
                </a:lnTo>
                <a:lnTo>
                  <a:pt x="7863" y="2707"/>
                </a:lnTo>
                <a:lnTo>
                  <a:pt x="7587" y="2430"/>
                </a:lnTo>
                <a:lnTo>
                  <a:pt x="7310" y="2154"/>
                </a:lnTo>
                <a:lnTo>
                  <a:pt x="6997" y="1897"/>
                </a:lnTo>
                <a:lnTo>
                  <a:pt x="6684" y="1639"/>
                </a:lnTo>
                <a:lnTo>
                  <a:pt x="6371" y="1418"/>
                </a:lnTo>
                <a:lnTo>
                  <a:pt x="6022" y="1197"/>
                </a:lnTo>
                <a:lnTo>
                  <a:pt x="5672" y="994"/>
                </a:lnTo>
                <a:lnTo>
                  <a:pt x="5322" y="810"/>
                </a:lnTo>
                <a:lnTo>
                  <a:pt x="4954" y="645"/>
                </a:lnTo>
                <a:lnTo>
                  <a:pt x="4586" y="497"/>
                </a:lnTo>
                <a:lnTo>
                  <a:pt x="4199" y="368"/>
                </a:lnTo>
                <a:lnTo>
                  <a:pt x="3794" y="258"/>
                </a:lnTo>
                <a:lnTo>
                  <a:pt x="3407" y="166"/>
                </a:lnTo>
                <a:lnTo>
                  <a:pt x="3002" y="92"/>
                </a:lnTo>
                <a:lnTo>
                  <a:pt x="2579" y="37"/>
                </a:lnTo>
                <a:lnTo>
                  <a:pt x="2155" y="19"/>
                </a:lnTo>
                <a:lnTo>
                  <a:pt x="1732"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69;p8"/>
          <p:cNvSpPr txBox="1">
            <a:spLocks noGrp="1"/>
          </p:cNvSpPr>
          <p:nvPr>
            <p:ph type="title"/>
          </p:nvPr>
        </p:nvSpPr>
        <p:spPr>
          <a:xfrm>
            <a:off x="5096000" y="1190967"/>
            <a:ext cx="6486400" cy="9212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70" name="Google Shape;70;p8"/>
          <p:cNvSpPr txBox="1">
            <a:spLocks noGrp="1"/>
          </p:cNvSpPr>
          <p:nvPr>
            <p:ph type="body" idx="1"/>
          </p:nvPr>
        </p:nvSpPr>
        <p:spPr>
          <a:xfrm>
            <a:off x="5096000" y="2369567"/>
            <a:ext cx="2063200" cy="3995200"/>
          </a:xfrm>
          <a:prstGeom prst="rect">
            <a:avLst/>
          </a:prstGeom>
        </p:spPr>
        <p:txBody>
          <a:bodyPr spcFirstLastPara="1" wrap="square" lIns="91425" tIns="91425" rIns="91425" bIns="91425" anchor="t" anchorCtr="0">
            <a:noAutofit/>
          </a:bodyPr>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71" name="Google Shape;71;p8"/>
          <p:cNvSpPr txBox="1">
            <a:spLocks noGrp="1"/>
          </p:cNvSpPr>
          <p:nvPr>
            <p:ph type="body" idx="2"/>
          </p:nvPr>
        </p:nvSpPr>
        <p:spPr>
          <a:xfrm>
            <a:off x="7264851" y="2369567"/>
            <a:ext cx="2063200" cy="3995200"/>
          </a:xfrm>
          <a:prstGeom prst="rect">
            <a:avLst/>
          </a:prstGeom>
        </p:spPr>
        <p:txBody>
          <a:bodyPr spcFirstLastPara="1" wrap="square" lIns="91425" tIns="91425" rIns="91425" bIns="91425" anchor="t" anchorCtr="0">
            <a:noAutofit/>
          </a:bodyPr>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72" name="Google Shape;72;p8"/>
          <p:cNvSpPr txBox="1">
            <a:spLocks noGrp="1"/>
          </p:cNvSpPr>
          <p:nvPr>
            <p:ph type="body" idx="3"/>
          </p:nvPr>
        </p:nvSpPr>
        <p:spPr>
          <a:xfrm>
            <a:off x="9433701" y="2369567"/>
            <a:ext cx="2063200" cy="3995200"/>
          </a:xfrm>
          <a:prstGeom prst="rect">
            <a:avLst/>
          </a:prstGeom>
        </p:spPr>
        <p:txBody>
          <a:bodyPr spcFirstLastPara="1" wrap="square" lIns="91425" tIns="91425" rIns="91425" bIns="91425" anchor="t" anchorCtr="0">
            <a:noAutofit/>
          </a:bodyPr>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73" name="Google Shape;73;p8"/>
          <p:cNvSpPr txBox="1">
            <a:spLocks noGrp="1"/>
          </p:cNvSpPr>
          <p:nvPr>
            <p:ph type="sldNum" idx="12"/>
          </p:nvPr>
        </p:nvSpPr>
        <p:spPr>
          <a:xfrm>
            <a:off x="101612"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206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4"/>
        <p:cNvGrpSpPr/>
        <p:nvPr/>
      </p:nvGrpSpPr>
      <p:grpSpPr>
        <a:xfrm>
          <a:off x="0" y="0"/>
          <a:ext cx="0" cy="0"/>
          <a:chOff x="0" y="0"/>
          <a:chExt cx="0" cy="0"/>
        </a:xfrm>
      </p:grpSpPr>
      <p:sp>
        <p:nvSpPr>
          <p:cNvPr id="75" name="Google Shape;75;p9"/>
          <p:cNvSpPr/>
          <p:nvPr/>
        </p:nvSpPr>
        <p:spPr>
          <a:xfrm>
            <a:off x="0" y="1"/>
            <a:ext cx="12191939" cy="6857852"/>
          </a:xfrm>
          <a:custGeom>
            <a:avLst/>
            <a:gdLst/>
            <a:ahLst/>
            <a:cxnLst/>
            <a:rect l="l" t="t" r="r" b="b"/>
            <a:pathLst>
              <a:path w="94270" h="53026" extrusionOk="0">
                <a:moveTo>
                  <a:pt x="7992" y="4456"/>
                </a:moveTo>
                <a:lnTo>
                  <a:pt x="8489" y="4732"/>
                </a:lnTo>
                <a:lnTo>
                  <a:pt x="9078" y="5082"/>
                </a:lnTo>
                <a:lnTo>
                  <a:pt x="9833" y="5542"/>
                </a:lnTo>
                <a:lnTo>
                  <a:pt x="10753" y="6113"/>
                </a:lnTo>
                <a:lnTo>
                  <a:pt x="11784" y="6794"/>
                </a:lnTo>
                <a:lnTo>
                  <a:pt x="12908" y="7586"/>
                </a:lnTo>
                <a:lnTo>
                  <a:pt x="13478" y="8027"/>
                </a:lnTo>
                <a:lnTo>
                  <a:pt x="14086" y="8469"/>
                </a:lnTo>
                <a:lnTo>
                  <a:pt x="14694" y="8948"/>
                </a:lnTo>
                <a:lnTo>
                  <a:pt x="15301" y="9445"/>
                </a:lnTo>
                <a:lnTo>
                  <a:pt x="15927" y="9961"/>
                </a:lnTo>
                <a:lnTo>
                  <a:pt x="16535" y="10513"/>
                </a:lnTo>
                <a:lnTo>
                  <a:pt x="17142" y="11065"/>
                </a:lnTo>
                <a:lnTo>
                  <a:pt x="17731" y="11636"/>
                </a:lnTo>
                <a:lnTo>
                  <a:pt x="18302" y="12225"/>
                </a:lnTo>
                <a:lnTo>
                  <a:pt x="18873" y="12833"/>
                </a:lnTo>
                <a:lnTo>
                  <a:pt x="19407" y="13459"/>
                </a:lnTo>
                <a:lnTo>
                  <a:pt x="19941" y="14085"/>
                </a:lnTo>
                <a:lnTo>
                  <a:pt x="20420" y="14748"/>
                </a:lnTo>
                <a:lnTo>
                  <a:pt x="20880" y="15411"/>
                </a:lnTo>
                <a:lnTo>
                  <a:pt x="21303" y="16092"/>
                </a:lnTo>
                <a:lnTo>
                  <a:pt x="21690" y="16773"/>
                </a:lnTo>
                <a:lnTo>
                  <a:pt x="21856" y="17123"/>
                </a:lnTo>
                <a:lnTo>
                  <a:pt x="22021" y="17473"/>
                </a:lnTo>
                <a:lnTo>
                  <a:pt x="22169" y="17822"/>
                </a:lnTo>
                <a:lnTo>
                  <a:pt x="22316" y="18172"/>
                </a:lnTo>
                <a:lnTo>
                  <a:pt x="22445" y="18522"/>
                </a:lnTo>
                <a:lnTo>
                  <a:pt x="22555" y="18872"/>
                </a:lnTo>
                <a:lnTo>
                  <a:pt x="22647" y="19222"/>
                </a:lnTo>
                <a:lnTo>
                  <a:pt x="22739" y="19572"/>
                </a:lnTo>
                <a:lnTo>
                  <a:pt x="22813" y="19921"/>
                </a:lnTo>
                <a:lnTo>
                  <a:pt x="22887" y="20271"/>
                </a:lnTo>
                <a:lnTo>
                  <a:pt x="22924" y="20603"/>
                </a:lnTo>
                <a:lnTo>
                  <a:pt x="22960" y="20934"/>
                </a:lnTo>
                <a:lnTo>
                  <a:pt x="23016" y="21597"/>
                </a:lnTo>
                <a:lnTo>
                  <a:pt x="23016" y="22260"/>
                </a:lnTo>
                <a:lnTo>
                  <a:pt x="22979" y="22886"/>
                </a:lnTo>
                <a:lnTo>
                  <a:pt x="22905" y="23512"/>
                </a:lnTo>
                <a:lnTo>
                  <a:pt x="22795" y="24119"/>
                </a:lnTo>
                <a:lnTo>
                  <a:pt x="22666" y="24708"/>
                </a:lnTo>
                <a:lnTo>
                  <a:pt x="22500" y="25298"/>
                </a:lnTo>
                <a:lnTo>
                  <a:pt x="22316" y="25850"/>
                </a:lnTo>
                <a:lnTo>
                  <a:pt x="22113" y="26384"/>
                </a:lnTo>
                <a:lnTo>
                  <a:pt x="21893" y="26899"/>
                </a:lnTo>
                <a:lnTo>
                  <a:pt x="21653" y="27397"/>
                </a:lnTo>
                <a:lnTo>
                  <a:pt x="21395" y="27875"/>
                </a:lnTo>
                <a:lnTo>
                  <a:pt x="21156" y="28336"/>
                </a:lnTo>
                <a:lnTo>
                  <a:pt x="20880" y="28777"/>
                </a:lnTo>
                <a:lnTo>
                  <a:pt x="20622" y="29182"/>
                </a:lnTo>
                <a:lnTo>
                  <a:pt x="20364" y="29569"/>
                </a:lnTo>
                <a:lnTo>
                  <a:pt x="20107" y="29919"/>
                </a:lnTo>
                <a:lnTo>
                  <a:pt x="19849" y="30250"/>
                </a:lnTo>
                <a:lnTo>
                  <a:pt x="19370" y="30821"/>
                </a:lnTo>
                <a:lnTo>
                  <a:pt x="18965" y="31281"/>
                </a:lnTo>
                <a:lnTo>
                  <a:pt x="18634" y="31631"/>
                </a:lnTo>
                <a:lnTo>
                  <a:pt x="18357" y="31907"/>
                </a:lnTo>
                <a:lnTo>
                  <a:pt x="17952" y="31889"/>
                </a:lnTo>
                <a:lnTo>
                  <a:pt x="17474" y="31852"/>
                </a:lnTo>
                <a:lnTo>
                  <a:pt x="16866" y="31779"/>
                </a:lnTo>
                <a:lnTo>
                  <a:pt x="16130" y="31650"/>
                </a:lnTo>
                <a:lnTo>
                  <a:pt x="15725" y="31576"/>
                </a:lnTo>
                <a:lnTo>
                  <a:pt x="15283" y="31466"/>
                </a:lnTo>
                <a:lnTo>
                  <a:pt x="14841" y="31355"/>
                </a:lnTo>
                <a:lnTo>
                  <a:pt x="14362" y="31226"/>
                </a:lnTo>
                <a:lnTo>
                  <a:pt x="13883" y="31079"/>
                </a:lnTo>
                <a:lnTo>
                  <a:pt x="13405" y="30895"/>
                </a:lnTo>
                <a:lnTo>
                  <a:pt x="12889" y="30711"/>
                </a:lnTo>
                <a:lnTo>
                  <a:pt x="12392" y="30490"/>
                </a:lnTo>
                <a:lnTo>
                  <a:pt x="11877" y="30250"/>
                </a:lnTo>
                <a:lnTo>
                  <a:pt x="11361" y="29974"/>
                </a:lnTo>
                <a:lnTo>
                  <a:pt x="10864" y="29680"/>
                </a:lnTo>
                <a:lnTo>
                  <a:pt x="10367" y="29348"/>
                </a:lnTo>
                <a:lnTo>
                  <a:pt x="9870" y="28998"/>
                </a:lnTo>
                <a:lnTo>
                  <a:pt x="9391" y="28612"/>
                </a:lnTo>
                <a:lnTo>
                  <a:pt x="8931" y="28188"/>
                </a:lnTo>
                <a:lnTo>
                  <a:pt x="8470" y="27728"/>
                </a:lnTo>
                <a:lnTo>
                  <a:pt x="8047" y="27249"/>
                </a:lnTo>
                <a:lnTo>
                  <a:pt x="7642" y="26715"/>
                </a:lnTo>
                <a:lnTo>
                  <a:pt x="7439" y="26439"/>
                </a:lnTo>
                <a:lnTo>
                  <a:pt x="7255" y="26145"/>
                </a:lnTo>
                <a:lnTo>
                  <a:pt x="7071" y="25850"/>
                </a:lnTo>
                <a:lnTo>
                  <a:pt x="6905" y="25555"/>
                </a:lnTo>
                <a:lnTo>
                  <a:pt x="6740" y="25224"/>
                </a:lnTo>
                <a:lnTo>
                  <a:pt x="6592" y="24893"/>
                </a:lnTo>
                <a:lnTo>
                  <a:pt x="6445" y="24561"/>
                </a:lnTo>
                <a:lnTo>
                  <a:pt x="6298" y="24211"/>
                </a:lnTo>
                <a:lnTo>
                  <a:pt x="6169" y="23861"/>
                </a:lnTo>
                <a:lnTo>
                  <a:pt x="6058" y="23493"/>
                </a:lnTo>
                <a:lnTo>
                  <a:pt x="5948" y="23125"/>
                </a:lnTo>
                <a:lnTo>
                  <a:pt x="5856" y="22738"/>
                </a:lnTo>
                <a:lnTo>
                  <a:pt x="5690" y="21965"/>
                </a:lnTo>
                <a:lnTo>
                  <a:pt x="5561" y="21192"/>
                </a:lnTo>
                <a:lnTo>
                  <a:pt x="5451" y="20382"/>
                </a:lnTo>
                <a:lnTo>
                  <a:pt x="5396" y="19572"/>
                </a:lnTo>
                <a:lnTo>
                  <a:pt x="5359" y="18761"/>
                </a:lnTo>
                <a:lnTo>
                  <a:pt x="5359" y="17933"/>
                </a:lnTo>
                <a:lnTo>
                  <a:pt x="5377" y="17104"/>
                </a:lnTo>
                <a:lnTo>
                  <a:pt x="5432" y="16276"/>
                </a:lnTo>
                <a:lnTo>
                  <a:pt x="5488" y="15447"/>
                </a:lnTo>
                <a:lnTo>
                  <a:pt x="5580" y="14637"/>
                </a:lnTo>
                <a:lnTo>
                  <a:pt x="5690" y="13827"/>
                </a:lnTo>
                <a:lnTo>
                  <a:pt x="5801" y="13035"/>
                </a:lnTo>
                <a:lnTo>
                  <a:pt x="5930" y="12262"/>
                </a:lnTo>
                <a:lnTo>
                  <a:pt x="6077" y="11489"/>
                </a:lnTo>
                <a:lnTo>
                  <a:pt x="6224" y="10752"/>
                </a:lnTo>
                <a:lnTo>
                  <a:pt x="6390" y="10053"/>
                </a:lnTo>
                <a:lnTo>
                  <a:pt x="6703" y="8709"/>
                </a:lnTo>
                <a:lnTo>
                  <a:pt x="7034" y="7512"/>
                </a:lnTo>
                <a:lnTo>
                  <a:pt x="7329" y="6481"/>
                </a:lnTo>
                <a:lnTo>
                  <a:pt x="7605" y="5634"/>
                </a:lnTo>
                <a:lnTo>
                  <a:pt x="7808" y="5008"/>
                </a:lnTo>
                <a:lnTo>
                  <a:pt x="7992" y="4456"/>
                </a:lnTo>
                <a:close/>
                <a:moveTo>
                  <a:pt x="1" y="0"/>
                </a:moveTo>
                <a:lnTo>
                  <a:pt x="1" y="53026"/>
                </a:lnTo>
                <a:lnTo>
                  <a:pt x="94269" y="53026"/>
                </a:lnTo>
                <a:lnTo>
                  <a:pt x="94269"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9"/>
          <p:cNvSpPr/>
          <p:nvPr/>
        </p:nvSpPr>
        <p:spPr>
          <a:xfrm>
            <a:off x="2676498" y="3735976"/>
            <a:ext cx="1993233" cy="1209753"/>
          </a:xfrm>
          <a:custGeom>
            <a:avLst/>
            <a:gdLst/>
            <a:ahLst/>
            <a:cxnLst/>
            <a:rect l="l" t="t" r="r" b="b"/>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 name="Google Shape;77;p9"/>
          <p:cNvSpPr/>
          <p:nvPr/>
        </p:nvSpPr>
        <p:spPr>
          <a:xfrm rot="758744">
            <a:off x="1597752" y="4527106"/>
            <a:ext cx="776501" cy="1159708"/>
          </a:xfrm>
          <a:custGeom>
            <a:avLst/>
            <a:gdLst/>
            <a:ahLst/>
            <a:cxnLst/>
            <a:rect l="l" t="t" r="r" b="b"/>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 name="Google Shape;78;p9"/>
          <p:cNvSpPr/>
          <p:nvPr/>
        </p:nvSpPr>
        <p:spPr>
          <a:xfrm>
            <a:off x="2657487" y="0"/>
            <a:ext cx="2438517" cy="1857437"/>
          </a:xfrm>
          <a:custGeom>
            <a:avLst/>
            <a:gdLst/>
            <a:ahLst/>
            <a:cxnLst/>
            <a:rect l="l" t="t" r="r" b="b"/>
            <a:pathLst>
              <a:path w="18855" h="14362" extrusionOk="0">
                <a:moveTo>
                  <a:pt x="1400" y="0"/>
                </a:moveTo>
                <a:lnTo>
                  <a:pt x="1087" y="552"/>
                </a:lnTo>
                <a:lnTo>
                  <a:pt x="811" y="1123"/>
                </a:lnTo>
                <a:lnTo>
                  <a:pt x="571" y="1712"/>
                </a:lnTo>
                <a:lnTo>
                  <a:pt x="461" y="2025"/>
                </a:lnTo>
                <a:lnTo>
                  <a:pt x="369" y="2320"/>
                </a:lnTo>
                <a:lnTo>
                  <a:pt x="277" y="2633"/>
                </a:lnTo>
                <a:lnTo>
                  <a:pt x="203" y="2964"/>
                </a:lnTo>
                <a:lnTo>
                  <a:pt x="148" y="3277"/>
                </a:lnTo>
                <a:lnTo>
                  <a:pt x="93" y="3609"/>
                </a:lnTo>
                <a:lnTo>
                  <a:pt x="56" y="3922"/>
                </a:lnTo>
                <a:lnTo>
                  <a:pt x="19" y="4253"/>
                </a:lnTo>
                <a:lnTo>
                  <a:pt x="0" y="4603"/>
                </a:lnTo>
                <a:lnTo>
                  <a:pt x="0" y="4934"/>
                </a:lnTo>
                <a:lnTo>
                  <a:pt x="19" y="5413"/>
                </a:lnTo>
                <a:lnTo>
                  <a:pt x="56" y="5892"/>
                </a:lnTo>
                <a:lnTo>
                  <a:pt x="111" y="6370"/>
                </a:lnTo>
                <a:lnTo>
                  <a:pt x="185" y="6831"/>
                </a:lnTo>
                <a:lnTo>
                  <a:pt x="295" y="7291"/>
                </a:lnTo>
                <a:lnTo>
                  <a:pt x="424" y="7733"/>
                </a:lnTo>
                <a:lnTo>
                  <a:pt x="571" y="8175"/>
                </a:lnTo>
                <a:lnTo>
                  <a:pt x="737" y="8598"/>
                </a:lnTo>
                <a:lnTo>
                  <a:pt x="921" y="9022"/>
                </a:lnTo>
                <a:lnTo>
                  <a:pt x="1142" y="9427"/>
                </a:lnTo>
                <a:lnTo>
                  <a:pt x="1363" y="9813"/>
                </a:lnTo>
                <a:lnTo>
                  <a:pt x="1602" y="10200"/>
                </a:lnTo>
                <a:lnTo>
                  <a:pt x="1878" y="10568"/>
                </a:lnTo>
                <a:lnTo>
                  <a:pt x="2155" y="10937"/>
                </a:lnTo>
                <a:lnTo>
                  <a:pt x="2449" y="11268"/>
                </a:lnTo>
                <a:lnTo>
                  <a:pt x="2762" y="11599"/>
                </a:lnTo>
                <a:lnTo>
                  <a:pt x="3094" y="11912"/>
                </a:lnTo>
                <a:lnTo>
                  <a:pt x="3425" y="12207"/>
                </a:lnTo>
                <a:lnTo>
                  <a:pt x="3793" y="12483"/>
                </a:lnTo>
                <a:lnTo>
                  <a:pt x="4162" y="12759"/>
                </a:lnTo>
                <a:lnTo>
                  <a:pt x="4548" y="12999"/>
                </a:lnTo>
                <a:lnTo>
                  <a:pt x="4935" y="13220"/>
                </a:lnTo>
                <a:lnTo>
                  <a:pt x="5340" y="13441"/>
                </a:lnTo>
                <a:lnTo>
                  <a:pt x="5763" y="13625"/>
                </a:lnTo>
                <a:lnTo>
                  <a:pt x="6187" y="13790"/>
                </a:lnTo>
                <a:lnTo>
                  <a:pt x="6629" y="13938"/>
                </a:lnTo>
                <a:lnTo>
                  <a:pt x="7071" y="14066"/>
                </a:lnTo>
                <a:lnTo>
                  <a:pt x="7531" y="14177"/>
                </a:lnTo>
                <a:lnTo>
                  <a:pt x="7991" y="14251"/>
                </a:lnTo>
                <a:lnTo>
                  <a:pt x="8470" y="14306"/>
                </a:lnTo>
                <a:lnTo>
                  <a:pt x="8949" y="14343"/>
                </a:lnTo>
                <a:lnTo>
                  <a:pt x="9427" y="14361"/>
                </a:lnTo>
                <a:lnTo>
                  <a:pt x="9906" y="14343"/>
                </a:lnTo>
                <a:lnTo>
                  <a:pt x="10385" y="14306"/>
                </a:lnTo>
                <a:lnTo>
                  <a:pt x="10863" y="14251"/>
                </a:lnTo>
                <a:lnTo>
                  <a:pt x="11324" y="14177"/>
                </a:lnTo>
                <a:lnTo>
                  <a:pt x="11784" y="14066"/>
                </a:lnTo>
                <a:lnTo>
                  <a:pt x="12226" y="13938"/>
                </a:lnTo>
                <a:lnTo>
                  <a:pt x="12668" y="13790"/>
                </a:lnTo>
                <a:lnTo>
                  <a:pt x="13091" y="13625"/>
                </a:lnTo>
                <a:lnTo>
                  <a:pt x="13515" y="13441"/>
                </a:lnTo>
                <a:lnTo>
                  <a:pt x="13920" y="13220"/>
                </a:lnTo>
                <a:lnTo>
                  <a:pt x="14306" y="12999"/>
                </a:lnTo>
                <a:lnTo>
                  <a:pt x="14693" y="12759"/>
                </a:lnTo>
                <a:lnTo>
                  <a:pt x="15061" y="12483"/>
                </a:lnTo>
                <a:lnTo>
                  <a:pt x="15430" y="12207"/>
                </a:lnTo>
                <a:lnTo>
                  <a:pt x="15761" y="11912"/>
                </a:lnTo>
                <a:lnTo>
                  <a:pt x="16092" y="11599"/>
                </a:lnTo>
                <a:lnTo>
                  <a:pt x="16405" y="11268"/>
                </a:lnTo>
                <a:lnTo>
                  <a:pt x="16700" y="10937"/>
                </a:lnTo>
                <a:lnTo>
                  <a:pt x="16976" y="10568"/>
                </a:lnTo>
                <a:lnTo>
                  <a:pt x="17252" y="10200"/>
                </a:lnTo>
                <a:lnTo>
                  <a:pt x="17492" y="9813"/>
                </a:lnTo>
                <a:lnTo>
                  <a:pt x="17713" y="9427"/>
                </a:lnTo>
                <a:lnTo>
                  <a:pt x="17933" y="9022"/>
                </a:lnTo>
                <a:lnTo>
                  <a:pt x="18118" y="8598"/>
                </a:lnTo>
                <a:lnTo>
                  <a:pt x="18283" y="8175"/>
                </a:lnTo>
                <a:lnTo>
                  <a:pt x="18431" y="7733"/>
                </a:lnTo>
                <a:lnTo>
                  <a:pt x="18559" y="7291"/>
                </a:lnTo>
                <a:lnTo>
                  <a:pt x="18670" y="6831"/>
                </a:lnTo>
                <a:lnTo>
                  <a:pt x="18744" y="6370"/>
                </a:lnTo>
                <a:lnTo>
                  <a:pt x="18799" y="5892"/>
                </a:lnTo>
                <a:lnTo>
                  <a:pt x="18836" y="5413"/>
                </a:lnTo>
                <a:lnTo>
                  <a:pt x="18854" y="4934"/>
                </a:lnTo>
                <a:lnTo>
                  <a:pt x="18854" y="4603"/>
                </a:lnTo>
                <a:lnTo>
                  <a:pt x="18836" y="4253"/>
                </a:lnTo>
                <a:lnTo>
                  <a:pt x="18799" y="3922"/>
                </a:lnTo>
                <a:lnTo>
                  <a:pt x="18762" y="3609"/>
                </a:lnTo>
                <a:lnTo>
                  <a:pt x="18707" y="3277"/>
                </a:lnTo>
                <a:lnTo>
                  <a:pt x="18652" y="2964"/>
                </a:lnTo>
                <a:lnTo>
                  <a:pt x="18578" y="2633"/>
                </a:lnTo>
                <a:lnTo>
                  <a:pt x="18486" y="2320"/>
                </a:lnTo>
                <a:lnTo>
                  <a:pt x="18394" y="2025"/>
                </a:lnTo>
                <a:lnTo>
                  <a:pt x="18283" y="1712"/>
                </a:lnTo>
                <a:lnTo>
                  <a:pt x="18044" y="1123"/>
                </a:lnTo>
                <a:lnTo>
                  <a:pt x="17768" y="552"/>
                </a:lnTo>
                <a:lnTo>
                  <a:pt x="17455"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9" name="Google Shape;79;p9"/>
          <p:cNvSpPr/>
          <p:nvPr/>
        </p:nvSpPr>
        <p:spPr>
          <a:xfrm>
            <a:off x="2390807" y="5657699"/>
            <a:ext cx="1695516" cy="1200183"/>
          </a:xfrm>
          <a:custGeom>
            <a:avLst/>
            <a:gdLst/>
            <a:ahLst/>
            <a:cxnLst/>
            <a:rect l="l" t="t" r="r" b="b"/>
            <a:pathLst>
              <a:path w="13110" h="9280" extrusionOk="0">
                <a:moveTo>
                  <a:pt x="6224" y="0"/>
                </a:moveTo>
                <a:lnTo>
                  <a:pt x="5892" y="37"/>
                </a:lnTo>
                <a:lnTo>
                  <a:pt x="5561" y="74"/>
                </a:lnTo>
                <a:lnTo>
                  <a:pt x="5229" y="129"/>
                </a:lnTo>
                <a:lnTo>
                  <a:pt x="4916" y="203"/>
                </a:lnTo>
                <a:lnTo>
                  <a:pt x="4603" y="295"/>
                </a:lnTo>
                <a:lnTo>
                  <a:pt x="4309" y="405"/>
                </a:lnTo>
                <a:lnTo>
                  <a:pt x="3996" y="516"/>
                </a:lnTo>
                <a:lnTo>
                  <a:pt x="3720" y="644"/>
                </a:lnTo>
                <a:lnTo>
                  <a:pt x="3425" y="792"/>
                </a:lnTo>
                <a:lnTo>
                  <a:pt x="3149" y="957"/>
                </a:lnTo>
                <a:lnTo>
                  <a:pt x="2891" y="1123"/>
                </a:lnTo>
                <a:lnTo>
                  <a:pt x="2633" y="1307"/>
                </a:lnTo>
                <a:lnTo>
                  <a:pt x="2394" y="1491"/>
                </a:lnTo>
                <a:lnTo>
                  <a:pt x="2155" y="1694"/>
                </a:lnTo>
                <a:lnTo>
                  <a:pt x="1915" y="1915"/>
                </a:lnTo>
                <a:lnTo>
                  <a:pt x="1694" y="2154"/>
                </a:lnTo>
                <a:lnTo>
                  <a:pt x="1492" y="2394"/>
                </a:lnTo>
                <a:lnTo>
                  <a:pt x="1308" y="2633"/>
                </a:lnTo>
                <a:lnTo>
                  <a:pt x="1123" y="2891"/>
                </a:lnTo>
                <a:lnTo>
                  <a:pt x="958" y="3148"/>
                </a:lnTo>
                <a:lnTo>
                  <a:pt x="792" y="3425"/>
                </a:lnTo>
                <a:lnTo>
                  <a:pt x="645" y="3719"/>
                </a:lnTo>
                <a:lnTo>
                  <a:pt x="516" y="3995"/>
                </a:lnTo>
                <a:lnTo>
                  <a:pt x="405" y="4308"/>
                </a:lnTo>
                <a:lnTo>
                  <a:pt x="295" y="4603"/>
                </a:lnTo>
                <a:lnTo>
                  <a:pt x="203" y="4916"/>
                </a:lnTo>
                <a:lnTo>
                  <a:pt x="129" y="5229"/>
                </a:lnTo>
                <a:lnTo>
                  <a:pt x="74" y="5560"/>
                </a:lnTo>
                <a:lnTo>
                  <a:pt x="37" y="5892"/>
                </a:lnTo>
                <a:lnTo>
                  <a:pt x="0" y="6223"/>
                </a:lnTo>
                <a:lnTo>
                  <a:pt x="0" y="6555"/>
                </a:lnTo>
                <a:lnTo>
                  <a:pt x="19" y="6923"/>
                </a:lnTo>
                <a:lnTo>
                  <a:pt x="37" y="7273"/>
                </a:lnTo>
                <a:lnTo>
                  <a:pt x="92" y="7622"/>
                </a:lnTo>
                <a:lnTo>
                  <a:pt x="148" y="7972"/>
                </a:lnTo>
                <a:lnTo>
                  <a:pt x="240" y="8304"/>
                </a:lnTo>
                <a:lnTo>
                  <a:pt x="332" y="8635"/>
                </a:lnTo>
                <a:lnTo>
                  <a:pt x="461" y="8967"/>
                </a:lnTo>
                <a:lnTo>
                  <a:pt x="590" y="9280"/>
                </a:lnTo>
                <a:lnTo>
                  <a:pt x="12520" y="9280"/>
                </a:lnTo>
                <a:lnTo>
                  <a:pt x="12649" y="8967"/>
                </a:lnTo>
                <a:lnTo>
                  <a:pt x="12778" y="8635"/>
                </a:lnTo>
                <a:lnTo>
                  <a:pt x="12870" y="8304"/>
                </a:lnTo>
                <a:lnTo>
                  <a:pt x="12962" y="7972"/>
                </a:lnTo>
                <a:lnTo>
                  <a:pt x="13017" y="7622"/>
                </a:lnTo>
                <a:lnTo>
                  <a:pt x="13073" y="7273"/>
                </a:lnTo>
                <a:lnTo>
                  <a:pt x="13091" y="6923"/>
                </a:lnTo>
                <a:lnTo>
                  <a:pt x="13110" y="6555"/>
                </a:lnTo>
                <a:lnTo>
                  <a:pt x="13110" y="6223"/>
                </a:lnTo>
                <a:lnTo>
                  <a:pt x="13073" y="5892"/>
                </a:lnTo>
                <a:lnTo>
                  <a:pt x="13036" y="5560"/>
                </a:lnTo>
                <a:lnTo>
                  <a:pt x="12981" y="5229"/>
                </a:lnTo>
                <a:lnTo>
                  <a:pt x="12907" y="4916"/>
                </a:lnTo>
                <a:lnTo>
                  <a:pt x="12815" y="4603"/>
                </a:lnTo>
                <a:lnTo>
                  <a:pt x="12704" y="4308"/>
                </a:lnTo>
                <a:lnTo>
                  <a:pt x="12594" y="3995"/>
                </a:lnTo>
                <a:lnTo>
                  <a:pt x="12465" y="3719"/>
                </a:lnTo>
                <a:lnTo>
                  <a:pt x="12318" y="3425"/>
                </a:lnTo>
                <a:lnTo>
                  <a:pt x="12152" y="3148"/>
                </a:lnTo>
                <a:lnTo>
                  <a:pt x="11986" y="2891"/>
                </a:lnTo>
                <a:lnTo>
                  <a:pt x="11802" y="2633"/>
                </a:lnTo>
                <a:lnTo>
                  <a:pt x="11618" y="2394"/>
                </a:lnTo>
                <a:lnTo>
                  <a:pt x="11416" y="2154"/>
                </a:lnTo>
                <a:lnTo>
                  <a:pt x="11195" y="1915"/>
                </a:lnTo>
                <a:lnTo>
                  <a:pt x="10955" y="1694"/>
                </a:lnTo>
                <a:lnTo>
                  <a:pt x="10716" y="1491"/>
                </a:lnTo>
                <a:lnTo>
                  <a:pt x="10477" y="1307"/>
                </a:lnTo>
                <a:lnTo>
                  <a:pt x="10219" y="1123"/>
                </a:lnTo>
                <a:lnTo>
                  <a:pt x="9961" y="957"/>
                </a:lnTo>
                <a:lnTo>
                  <a:pt x="9685" y="792"/>
                </a:lnTo>
                <a:lnTo>
                  <a:pt x="9390" y="644"/>
                </a:lnTo>
                <a:lnTo>
                  <a:pt x="9114" y="516"/>
                </a:lnTo>
                <a:lnTo>
                  <a:pt x="8801" y="405"/>
                </a:lnTo>
                <a:lnTo>
                  <a:pt x="8507" y="295"/>
                </a:lnTo>
                <a:lnTo>
                  <a:pt x="8194" y="203"/>
                </a:lnTo>
                <a:lnTo>
                  <a:pt x="7881" y="129"/>
                </a:lnTo>
                <a:lnTo>
                  <a:pt x="7549" y="74"/>
                </a:lnTo>
                <a:lnTo>
                  <a:pt x="7218" y="37"/>
                </a:lnTo>
                <a:lnTo>
                  <a:pt x="6886"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0" name="Google Shape;80;p9"/>
          <p:cNvSpPr/>
          <p:nvPr/>
        </p:nvSpPr>
        <p:spPr>
          <a:xfrm>
            <a:off x="0" y="3876557"/>
            <a:ext cx="1295499" cy="2143128"/>
          </a:xfrm>
          <a:custGeom>
            <a:avLst/>
            <a:gdLst/>
            <a:ahLst/>
            <a:cxnLst/>
            <a:rect l="l" t="t" r="r" b="b"/>
            <a:pathLst>
              <a:path w="10017" h="16571" extrusionOk="0">
                <a:moveTo>
                  <a:pt x="1732" y="0"/>
                </a:moveTo>
                <a:lnTo>
                  <a:pt x="1290" y="19"/>
                </a:lnTo>
                <a:lnTo>
                  <a:pt x="848" y="55"/>
                </a:lnTo>
                <a:lnTo>
                  <a:pt x="424" y="111"/>
                </a:lnTo>
                <a:lnTo>
                  <a:pt x="1" y="184"/>
                </a:lnTo>
                <a:lnTo>
                  <a:pt x="1" y="16387"/>
                </a:lnTo>
                <a:lnTo>
                  <a:pt x="424" y="16460"/>
                </a:lnTo>
                <a:lnTo>
                  <a:pt x="848" y="16515"/>
                </a:lnTo>
                <a:lnTo>
                  <a:pt x="1290" y="16552"/>
                </a:lnTo>
                <a:lnTo>
                  <a:pt x="1732" y="16571"/>
                </a:lnTo>
                <a:lnTo>
                  <a:pt x="2155" y="16552"/>
                </a:lnTo>
                <a:lnTo>
                  <a:pt x="2579" y="16534"/>
                </a:lnTo>
                <a:lnTo>
                  <a:pt x="3002" y="16479"/>
                </a:lnTo>
                <a:lnTo>
                  <a:pt x="3407" y="16405"/>
                </a:lnTo>
                <a:lnTo>
                  <a:pt x="3794" y="16313"/>
                </a:lnTo>
                <a:lnTo>
                  <a:pt x="4199" y="16202"/>
                </a:lnTo>
                <a:lnTo>
                  <a:pt x="4586" y="16074"/>
                </a:lnTo>
                <a:lnTo>
                  <a:pt x="4954" y="15926"/>
                </a:lnTo>
                <a:lnTo>
                  <a:pt x="5322" y="15761"/>
                </a:lnTo>
                <a:lnTo>
                  <a:pt x="5672" y="15576"/>
                </a:lnTo>
                <a:lnTo>
                  <a:pt x="6022" y="15374"/>
                </a:lnTo>
                <a:lnTo>
                  <a:pt x="6371" y="15153"/>
                </a:lnTo>
                <a:lnTo>
                  <a:pt x="6684" y="14932"/>
                </a:lnTo>
                <a:lnTo>
                  <a:pt x="6997" y="14674"/>
                </a:lnTo>
                <a:lnTo>
                  <a:pt x="7310" y="14416"/>
                </a:lnTo>
                <a:lnTo>
                  <a:pt x="7587" y="14140"/>
                </a:lnTo>
                <a:lnTo>
                  <a:pt x="7863" y="13864"/>
                </a:lnTo>
                <a:lnTo>
                  <a:pt x="8121" y="13551"/>
                </a:lnTo>
                <a:lnTo>
                  <a:pt x="8378" y="13238"/>
                </a:lnTo>
                <a:lnTo>
                  <a:pt x="8599" y="12925"/>
                </a:lnTo>
                <a:lnTo>
                  <a:pt x="8820" y="12575"/>
                </a:lnTo>
                <a:lnTo>
                  <a:pt x="9023" y="12225"/>
                </a:lnTo>
                <a:lnTo>
                  <a:pt x="9207" y="11876"/>
                </a:lnTo>
                <a:lnTo>
                  <a:pt x="9373" y="11507"/>
                </a:lnTo>
                <a:lnTo>
                  <a:pt x="9520" y="11139"/>
                </a:lnTo>
                <a:lnTo>
                  <a:pt x="9649" y="10753"/>
                </a:lnTo>
                <a:lnTo>
                  <a:pt x="9759" y="10348"/>
                </a:lnTo>
                <a:lnTo>
                  <a:pt x="9851" y="9961"/>
                </a:lnTo>
                <a:lnTo>
                  <a:pt x="9925" y="9556"/>
                </a:lnTo>
                <a:lnTo>
                  <a:pt x="9980" y="9132"/>
                </a:lnTo>
                <a:lnTo>
                  <a:pt x="9999" y="8709"/>
                </a:lnTo>
                <a:lnTo>
                  <a:pt x="10017" y="8285"/>
                </a:lnTo>
                <a:lnTo>
                  <a:pt x="9999" y="7862"/>
                </a:lnTo>
                <a:lnTo>
                  <a:pt x="9980" y="7438"/>
                </a:lnTo>
                <a:lnTo>
                  <a:pt x="9925" y="7015"/>
                </a:lnTo>
                <a:lnTo>
                  <a:pt x="9851" y="6610"/>
                </a:lnTo>
                <a:lnTo>
                  <a:pt x="9759" y="6223"/>
                </a:lnTo>
                <a:lnTo>
                  <a:pt x="9649" y="5818"/>
                </a:lnTo>
                <a:lnTo>
                  <a:pt x="9520" y="5432"/>
                </a:lnTo>
                <a:lnTo>
                  <a:pt x="9373" y="5063"/>
                </a:lnTo>
                <a:lnTo>
                  <a:pt x="9207" y="4695"/>
                </a:lnTo>
                <a:lnTo>
                  <a:pt x="9023" y="4345"/>
                </a:lnTo>
                <a:lnTo>
                  <a:pt x="8820" y="3995"/>
                </a:lnTo>
                <a:lnTo>
                  <a:pt x="8599" y="3646"/>
                </a:lnTo>
                <a:lnTo>
                  <a:pt x="8378" y="3333"/>
                </a:lnTo>
                <a:lnTo>
                  <a:pt x="8121" y="3020"/>
                </a:lnTo>
                <a:lnTo>
                  <a:pt x="7863" y="2707"/>
                </a:lnTo>
                <a:lnTo>
                  <a:pt x="7587" y="2430"/>
                </a:lnTo>
                <a:lnTo>
                  <a:pt x="7310" y="2154"/>
                </a:lnTo>
                <a:lnTo>
                  <a:pt x="6997" y="1897"/>
                </a:lnTo>
                <a:lnTo>
                  <a:pt x="6684" y="1639"/>
                </a:lnTo>
                <a:lnTo>
                  <a:pt x="6371" y="1418"/>
                </a:lnTo>
                <a:lnTo>
                  <a:pt x="6022" y="1197"/>
                </a:lnTo>
                <a:lnTo>
                  <a:pt x="5672" y="994"/>
                </a:lnTo>
                <a:lnTo>
                  <a:pt x="5322" y="810"/>
                </a:lnTo>
                <a:lnTo>
                  <a:pt x="4954" y="645"/>
                </a:lnTo>
                <a:lnTo>
                  <a:pt x="4586" y="497"/>
                </a:lnTo>
                <a:lnTo>
                  <a:pt x="4199" y="368"/>
                </a:lnTo>
                <a:lnTo>
                  <a:pt x="3794" y="258"/>
                </a:lnTo>
                <a:lnTo>
                  <a:pt x="3407" y="166"/>
                </a:lnTo>
                <a:lnTo>
                  <a:pt x="3002" y="92"/>
                </a:lnTo>
                <a:lnTo>
                  <a:pt x="2579" y="37"/>
                </a:lnTo>
                <a:lnTo>
                  <a:pt x="2155" y="19"/>
                </a:lnTo>
                <a:lnTo>
                  <a:pt x="1732"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 name="Google Shape;81;p9"/>
          <p:cNvSpPr txBox="1">
            <a:spLocks noGrp="1"/>
          </p:cNvSpPr>
          <p:nvPr>
            <p:ph type="title"/>
          </p:nvPr>
        </p:nvSpPr>
        <p:spPr>
          <a:xfrm>
            <a:off x="5760100" y="1190967"/>
            <a:ext cx="5822400" cy="9212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82" name="Google Shape;82;p9"/>
          <p:cNvSpPr txBox="1">
            <a:spLocks noGrp="1"/>
          </p:cNvSpPr>
          <p:nvPr>
            <p:ph type="sldNum" idx="12"/>
          </p:nvPr>
        </p:nvSpPr>
        <p:spPr>
          <a:xfrm>
            <a:off x="101612"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08740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83"/>
        <p:cNvGrpSpPr/>
        <p:nvPr/>
      </p:nvGrpSpPr>
      <p:grpSpPr>
        <a:xfrm>
          <a:off x="0" y="0"/>
          <a:ext cx="0" cy="0"/>
          <a:chOff x="0" y="0"/>
          <a:chExt cx="0" cy="0"/>
        </a:xfrm>
      </p:grpSpPr>
      <p:sp>
        <p:nvSpPr>
          <p:cNvPr id="84" name="Google Shape;84;p10"/>
          <p:cNvSpPr/>
          <p:nvPr/>
        </p:nvSpPr>
        <p:spPr>
          <a:xfrm>
            <a:off x="1" y="0"/>
            <a:ext cx="12192124" cy="6858029"/>
          </a:xfrm>
          <a:custGeom>
            <a:avLst/>
            <a:gdLst/>
            <a:ahLst/>
            <a:cxnLst/>
            <a:rect l="l" t="t" r="r" b="b"/>
            <a:pathLst>
              <a:path w="94269" h="53026" extrusionOk="0">
                <a:moveTo>
                  <a:pt x="13957" y="6721"/>
                </a:moveTo>
                <a:lnTo>
                  <a:pt x="14436" y="6960"/>
                </a:lnTo>
                <a:lnTo>
                  <a:pt x="14988" y="7255"/>
                </a:lnTo>
                <a:lnTo>
                  <a:pt x="15706" y="7660"/>
                </a:lnTo>
                <a:lnTo>
                  <a:pt x="16590" y="8157"/>
                </a:lnTo>
                <a:lnTo>
                  <a:pt x="17584" y="8746"/>
                </a:lnTo>
                <a:lnTo>
                  <a:pt x="18652" y="9446"/>
                </a:lnTo>
                <a:lnTo>
                  <a:pt x="19794" y="10219"/>
                </a:lnTo>
                <a:lnTo>
                  <a:pt x="20383" y="10642"/>
                </a:lnTo>
                <a:lnTo>
                  <a:pt x="20972" y="11084"/>
                </a:lnTo>
                <a:lnTo>
                  <a:pt x="21580" y="11526"/>
                </a:lnTo>
                <a:lnTo>
                  <a:pt x="22169" y="12005"/>
                </a:lnTo>
                <a:lnTo>
                  <a:pt x="22758" y="12502"/>
                </a:lnTo>
                <a:lnTo>
                  <a:pt x="23329" y="13018"/>
                </a:lnTo>
                <a:lnTo>
                  <a:pt x="23899" y="13533"/>
                </a:lnTo>
                <a:lnTo>
                  <a:pt x="24452" y="14085"/>
                </a:lnTo>
                <a:lnTo>
                  <a:pt x="24986" y="14638"/>
                </a:lnTo>
                <a:lnTo>
                  <a:pt x="25483" y="15208"/>
                </a:lnTo>
                <a:lnTo>
                  <a:pt x="25962" y="15798"/>
                </a:lnTo>
                <a:lnTo>
                  <a:pt x="26422" y="16405"/>
                </a:lnTo>
                <a:lnTo>
                  <a:pt x="26845" y="17013"/>
                </a:lnTo>
                <a:lnTo>
                  <a:pt x="27232" y="17639"/>
                </a:lnTo>
                <a:lnTo>
                  <a:pt x="27582" y="18283"/>
                </a:lnTo>
                <a:lnTo>
                  <a:pt x="27729" y="18596"/>
                </a:lnTo>
                <a:lnTo>
                  <a:pt x="27876" y="18928"/>
                </a:lnTo>
                <a:lnTo>
                  <a:pt x="28005" y="19241"/>
                </a:lnTo>
                <a:lnTo>
                  <a:pt x="28134" y="19572"/>
                </a:lnTo>
                <a:lnTo>
                  <a:pt x="28245" y="19885"/>
                </a:lnTo>
                <a:lnTo>
                  <a:pt x="28337" y="20216"/>
                </a:lnTo>
                <a:lnTo>
                  <a:pt x="28484" y="20842"/>
                </a:lnTo>
                <a:lnTo>
                  <a:pt x="28594" y="21468"/>
                </a:lnTo>
                <a:lnTo>
                  <a:pt x="28668" y="22094"/>
                </a:lnTo>
                <a:lnTo>
                  <a:pt x="28686" y="22702"/>
                </a:lnTo>
                <a:lnTo>
                  <a:pt x="28686" y="23291"/>
                </a:lnTo>
                <a:lnTo>
                  <a:pt x="28650" y="23880"/>
                </a:lnTo>
                <a:lnTo>
                  <a:pt x="28576" y="24451"/>
                </a:lnTo>
                <a:lnTo>
                  <a:pt x="28465" y="25003"/>
                </a:lnTo>
                <a:lnTo>
                  <a:pt x="28337" y="25556"/>
                </a:lnTo>
                <a:lnTo>
                  <a:pt x="28189" y="26090"/>
                </a:lnTo>
                <a:lnTo>
                  <a:pt x="28024" y="26587"/>
                </a:lnTo>
                <a:lnTo>
                  <a:pt x="27839" y="27084"/>
                </a:lnTo>
                <a:lnTo>
                  <a:pt x="27637" y="27563"/>
                </a:lnTo>
                <a:lnTo>
                  <a:pt x="27434" y="28023"/>
                </a:lnTo>
                <a:lnTo>
                  <a:pt x="27213" y="28446"/>
                </a:lnTo>
                <a:lnTo>
                  <a:pt x="26974" y="28870"/>
                </a:lnTo>
                <a:lnTo>
                  <a:pt x="26753" y="29257"/>
                </a:lnTo>
                <a:lnTo>
                  <a:pt x="26514" y="29625"/>
                </a:lnTo>
                <a:lnTo>
                  <a:pt x="26072" y="30288"/>
                </a:lnTo>
                <a:lnTo>
                  <a:pt x="25649" y="30840"/>
                </a:lnTo>
                <a:lnTo>
                  <a:pt x="25299" y="31300"/>
                </a:lnTo>
                <a:lnTo>
                  <a:pt x="25004" y="31632"/>
                </a:lnTo>
                <a:lnTo>
                  <a:pt x="24746" y="31889"/>
                </a:lnTo>
                <a:lnTo>
                  <a:pt x="24378" y="31889"/>
                </a:lnTo>
                <a:lnTo>
                  <a:pt x="23936" y="31871"/>
                </a:lnTo>
                <a:lnTo>
                  <a:pt x="23365" y="31834"/>
                </a:lnTo>
                <a:lnTo>
                  <a:pt x="22666" y="31742"/>
                </a:lnTo>
                <a:lnTo>
                  <a:pt x="21874" y="31613"/>
                </a:lnTo>
                <a:lnTo>
                  <a:pt x="21451" y="31521"/>
                </a:lnTo>
                <a:lnTo>
                  <a:pt x="21009" y="31429"/>
                </a:lnTo>
                <a:lnTo>
                  <a:pt x="20548" y="31300"/>
                </a:lnTo>
                <a:lnTo>
                  <a:pt x="20088" y="31171"/>
                </a:lnTo>
                <a:lnTo>
                  <a:pt x="19609" y="31006"/>
                </a:lnTo>
                <a:lnTo>
                  <a:pt x="19131" y="30822"/>
                </a:lnTo>
                <a:lnTo>
                  <a:pt x="18634" y="30619"/>
                </a:lnTo>
                <a:lnTo>
                  <a:pt x="18155" y="30380"/>
                </a:lnTo>
                <a:lnTo>
                  <a:pt x="17676" y="30122"/>
                </a:lnTo>
                <a:lnTo>
                  <a:pt x="17198" y="29846"/>
                </a:lnTo>
                <a:lnTo>
                  <a:pt x="16719" y="29533"/>
                </a:lnTo>
                <a:lnTo>
                  <a:pt x="16259" y="29201"/>
                </a:lnTo>
                <a:lnTo>
                  <a:pt x="15798" y="28815"/>
                </a:lnTo>
                <a:lnTo>
                  <a:pt x="15356" y="28410"/>
                </a:lnTo>
                <a:lnTo>
                  <a:pt x="14951" y="27968"/>
                </a:lnTo>
                <a:lnTo>
                  <a:pt x="14546" y="27507"/>
                </a:lnTo>
                <a:lnTo>
                  <a:pt x="14160" y="26992"/>
                </a:lnTo>
                <a:lnTo>
                  <a:pt x="13810" y="26440"/>
                </a:lnTo>
                <a:lnTo>
                  <a:pt x="13644" y="26145"/>
                </a:lnTo>
                <a:lnTo>
                  <a:pt x="13478" y="25850"/>
                </a:lnTo>
                <a:lnTo>
                  <a:pt x="13331" y="25537"/>
                </a:lnTo>
                <a:lnTo>
                  <a:pt x="13184" y="25224"/>
                </a:lnTo>
                <a:lnTo>
                  <a:pt x="13055" y="24893"/>
                </a:lnTo>
                <a:lnTo>
                  <a:pt x="12926" y="24562"/>
                </a:lnTo>
                <a:lnTo>
                  <a:pt x="12705" y="23862"/>
                </a:lnTo>
                <a:lnTo>
                  <a:pt x="12521" y="23162"/>
                </a:lnTo>
                <a:lnTo>
                  <a:pt x="12374" y="22426"/>
                </a:lnTo>
                <a:lnTo>
                  <a:pt x="12245" y="21689"/>
                </a:lnTo>
                <a:lnTo>
                  <a:pt x="12153" y="20935"/>
                </a:lnTo>
                <a:lnTo>
                  <a:pt x="12097" y="20161"/>
                </a:lnTo>
                <a:lnTo>
                  <a:pt x="12061" y="19388"/>
                </a:lnTo>
                <a:lnTo>
                  <a:pt x="12042" y="18615"/>
                </a:lnTo>
                <a:lnTo>
                  <a:pt x="12042" y="17841"/>
                </a:lnTo>
                <a:lnTo>
                  <a:pt x="12079" y="17086"/>
                </a:lnTo>
                <a:lnTo>
                  <a:pt x="12116" y="16313"/>
                </a:lnTo>
                <a:lnTo>
                  <a:pt x="12190" y="15558"/>
                </a:lnTo>
                <a:lnTo>
                  <a:pt x="12263" y="14803"/>
                </a:lnTo>
                <a:lnTo>
                  <a:pt x="12355" y="14085"/>
                </a:lnTo>
                <a:lnTo>
                  <a:pt x="12466" y="13367"/>
                </a:lnTo>
                <a:lnTo>
                  <a:pt x="12687" y="12005"/>
                </a:lnTo>
                <a:lnTo>
                  <a:pt x="12926" y="10753"/>
                </a:lnTo>
                <a:lnTo>
                  <a:pt x="13184" y="9611"/>
                </a:lnTo>
                <a:lnTo>
                  <a:pt x="13423" y="8636"/>
                </a:lnTo>
                <a:lnTo>
                  <a:pt x="13626" y="7844"/>
                </a:lnTo>
                <a:lnTo>
                  <a:pt x="13810" y="7236"/>
                </a:lnTo>
                <a:lnTo>
                  <a:pt x="13957" y="6721"/>
                </a:lnTo>
                <a:close/>
                <a:moveTo>
                  <a:pt x="1" y="0"/>
                </a:moveTo>
                <a:lnTo>
                  <a:pt x="1" y="53026"/>
                </a:lnTo>
                <a:lnTo>
                  <a:pt x="94269" y="53026"/>
                </a:lnTo>
                <a:lnTo>
                  <a:pt x="94269"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5" name="Google Shape;85;p10"/>
          <p:cNvSpPr/>
          <p:nvPr/>
        </p:nvSpPr>
        <p:spPr>
          <a:xfrm>
            <a:off x="2200326" y="4317103"/>
            <a:ext cx="1240695" cy="1807563"/>
          </a:xfrm>
          <a:custGeom>
            <a:avLst/>
            <a:gdLst/>
            <a:ahLst/>
            <a:cxnLst/>
            <a:rect l="l" t="t" r="r" b="b"/>
            <a:pathLst>
              <a:path w="9593" h="13976" extrusionOk="0">
                <a:moveTo>
                  <a:pt x="7163" y="1"/>
                </a:moveTo>
                <a:lnTo>
                  <a:pt x="6610" y="19"/>
                </a:lnTo>
                <a:lnTo>
                  <a:pt x="6260" y="56"/>
                </a:lnTo>
                <a:lnTo>
                  <a:pt x="5874" y="111"/>
                </a:lnTo>
                <a:lnTo>
                  <a:pt x="5469" y="166"/>
                </a:lnTo>
                <a:lnTo>
                  <a:pt x="5027" y="277"/>
                </a:lnTo>
                <a:lnTo>
                  <a:pt x="4585" y="387"/>
                </a:lnTo>
                <a:lnTo>
                  <a:pt x="4125" y="553"/>
                </a:lnTo>
                <a:lnTo>
                  <a:pt x="3664" y="756"/>
                </a:lnTo>
                <a:lnTo>
                  <a:pt x="3204" y="995"/>
                </a:lnTo>
                <a:lnTo>
                  <a:pt x="2983" y="1124"/>
                </a:lnTo>
                <a:lnTo>
                  <a:pt x="2762" y="1271"/>
                </a:lnTo>
                <a:lnTo>
                  <a:pt x="2541" y="1418"/>
                </a:lnTo>
                <a:lnTo>
                  <a:pt x="2320" y="1603"/>
                </a:lnTo>
                <a:lnTo>
                  <a:pt x="2118" y="1787"/>
                </a:lnTo>
                <a:lnTo>
                  <a:pt x="1915" y="1971"/>
                </a:lnTo>
                <a:lnTo>
                  <a:pt x="1713" y="2192"/>
                </a:lnTo>
                <a:lnTo>
                  <a:pt x="1529" y="2413"/>
                </a:lnTo>
                <a:lnTo>
                  <a:pt x="1344" y="2652"/>
                </a:lnTo>
                <a:lnTo>
                  <a:pt x="1160" y="2910"/>
                </a:lnTo>
                <a:lnTo>
                  <a:pt x="1013" y="3186"/>
                </a:lnTo>
                <a:lnTo>
                  <a:pt x="866" y="3462"/>
                </a:lnTo>
                <a:lnTo>
                  <a:pt x="700" y="3830"/>
                </a:lnTo>
                <a:lnTo>
                  <a:pt x="553" y="4217"/>
                </a:lnTo>
                <a:lnTo>
                  <a:pt x="424" y="4622"/>
                </a:lnTo>
                <a:lnTo>
                  <a:pt x="313" y="5027"/>
                </a:lnTo>
                <a:lnTo>
                  <a:pt x="221" y="5451"/>
                </a:lnTo>
                <a:lnTo>
                  <a:pt x="148" y="5874"/>
                </a:lnTo>
                <a:lnTo>
                  <a:pt x="92" y="6298"/>
                </a:lnTo>
                <a:lnTo>
                  <a:pt x="56" y="6739"/>
                </a:lnTo>
                <a:lnTo>
                  <a:pt x="19" y="7181"/>
                </a:lnTo>
                <a:lnTo>
                  <a:pt x="0" y="7605"/>
                </a:lnTo>
                <a:lnTo>
                  <a:pt x="0" y="8489"/>
                </a:lnTo>
                <a:lnTo>
                  <a:pt x="37" y="9335"/>
                </a:lnTo>
                <a:lnTo>
                  <a:pt x="111" y="10164"/>
                </a:lnTo>
                <a:lnTo>
                  <a:pt x="185" y="10937"/>
                </a:lnTo>
                <a:lnTo>
                  <a:pt x="295" y="11655"/>
                </a:lnTo>
                <a:lnTo>
                  <a:pt x="405" y="12318"/>
                </a:lnTo>
                <a:lnTo>
                  <a:pt x="516" y="12871"/>
                </a:lnTo>
                <a:lnTo>
                  <a:pt x="682" y="13681"/>
                </a:lnTo>
                <a:lnTo>
                  <a:pt x="755" y="13975"/>
                </a:lnTo>
                <a:lnTo>
                  <a:pt x="1050" y="13846"/>
                </a:lnTo>
                <a:lnTo>
                  <a:pt x="1786" y="13497"/>
                </a:lnTo>
                <a:lnTo>
                  <a:pt x="2302" y="13239"/>
                </a:lnTo>
                <a:lnTo>
                  <a:pt x="2873" y="12926"/>
                </a:lnTo>
                <a:lnTo>
                  <a:pt x="3499" y="12558"/>
                </a:lnTo>
                <a:lnTo>
                  <a:pt x="4180" y="12152"/>
                </a:lnTo>
                <a:lnTo>
                  <a:pt x="4861" y="11711"/>
                </a:lnTo>
                <a:lnTo>
                  <a:pt x="5561" y="11213"/>
                </a:lnTo>
                <a:lnTo>
                  <a:pt x="6260" y="10680"/>
                </a:lnTo>
                <a:lnTo>
                  <a:pt x="6592" y="10385"/>
                </a:lnTo>
                <a:lnTo>
                  <a:pt x="6923" y="10090"/>
                </a:lnTo>
                <a:lnTo>
                  <a:pt x="7236" y="9796"/>
                </a:lnTo>
                <a:lnTo>
                  <a:pt x="7549" y="9483"/>
                </a:lnTo>
                <a:lnTo>
                  <a:pt x="7825" y="9170"/>
                </a:lnTo>
                <a:lnTo>
                  <a:pt x="8102" y="8838"/>
                </a:lnTo>
                <a:lnTo>
                  <a:pt x="8359" y="8507"/>
                </a:lnTo>
                <a:lnTo>
                  <a:pt x="8599" y="8157"/>
                </a:lnTo>
                <a:lnTo>
                  <a:pt x="8820" y="7807"/>
                </a:lnTo>
                <a:lnTo>
                  <a:pt x="9004" y="7457"/>
                </a:lnTo>
                <a:lnTo>
                  <a:pt x="9133" y="7163"/>
                </a:lnTo>
                <a:lnTo>
                  <a:pt x="9243" y="6868"/>
                </a:lnTo>
                <a:lnTo>
                  <a:pt x="9354" y="6592"/>
                </a:lnTo>
                <a:lnTo>
                  <a:pt x="9427" y="6298"/>
                </a:lnTo>
                <a:lnTo>
                  <a:pt x="9482" y="6021"/>
                </a:lnTo>
                <a:lnTo>
                  <a:pt x="9538" y="5727"/>
                </a:lnTo>
                <a:lnTo>
                  <a:pt x="9556" y="5451"/>
                </a:lnTo>
                <a:lnTo>
                  <a:pt x="9575" y="5174"/>
                </a:lnTo>
                <a:lnTo>
                  <a:pt x="9593" y="4917"/>
                </a:lnTo>
                <a:lnTo>
                  <a:pt x="9575" y="4641"/>
                </a:lnTo>
                <a:lnTo>
                  <a:pt x="9556" y="4383"/>
                </a:lnTo>
                <a:lnTo>
                  <a:pt x="9519" y="4125"/>
                </a:lnTo>
                <a:lnTo>
                  <a:pt x="9427" y="3609"/>
                </a:lnTo>
                <a:lnTo>
                  <a:pt x="9317" y="3131"/>
                </a:lnTo>
                <a:lnTo>
                  <a:pt x="9169" y="2670"/>
                </a:lnTo>
                <a:lnTo>
                  <a:pt x="8985" y="2247"/>
                </a:lnTo>
                <a:lnTo>
                  <a:pt x="8801" y="1842"/>
                </a:lnTo>
                <a:lnTo>
                  <a:pt x="8617" y="1474"/>
                </a:lnTo>
                <a:lnTo>
                  <a:pt x="8415" y="1142"/>
                </a:lnTo>
                <a:lnTo>
                  <a:pt x="8230" y="848"/>
                </a:lnTo>
                <a:lnTo>
                  <a:pt x="7899" y="387"/>
                </a:lnTo>
                <a:lnTo>
                  <a:pt x="2836" y="9777"/>
                </a:lnTo>
                <a:lnTo>
                  <a:pt x="7163"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6" name="Google Shape;86;p10"/>
          <p:cNvSpPr/>
          <p:nvPr/>
        </p:nvSpPr>
        <p:spPr>
          <a:xfrm>
            <a:off x="1" y="3352803"/>
            <a:ext cx="1838473" cy="2543211"/>
          </a:xfrm>
          <a:custGeom>
            <a:avLst/>
            <a:gdLst/>
            <a:ahLst/>
            <a:cxnLst/>
            <a:rect l="l" t="t" r="r" b="b"/>
            <a:pathLst>
              <a:path w="14215" h="19664" extrusionOk="0">
                <a:moveTo>
                  <a:pt x="4383" y="0"/>
                </a:moveTo>
                <a:lnTo>
                  <a:pt x="3794" y="18"/>
                </a:lnTo>
                <a:lnTo>
                  <a:pt x="3223" y="74"/>
                </a:lnTo>
                <a:lnTo>
                  <a:pt x="2652" y="147"/>
                </a:lnTo>
                <a:lnTo>
                  <a:pt x="2100" y="276"/>
                </a:lnTo>
                <a:lnTo>
                  <a:pt x="1548" y="405"/>
                </a:lnTo>
                <a:lnTo>
                  <a:pt x="1014" y="589"/>
                </a:lnTo>
                <a:lnTo>
                  <a:pt x="498" y="792"/>
                </a:lnTo>
                <a:lnTo>
                  <a:pt x="1" y="1031"/>
                </a:lnTo>
                <a:lnTo>
                  <a:pt x="1" y="18633"/>
                </a:lnTo>
                <a:lnTo>
                  <a:pt x="498" y="18872"/>
                </a:lnTo>
                <a:lnTo>
                  <a:pt x="1014" y="19075"/>
                </a:lnTo>
                <a:lnTo>
                  <a:pt x="1548" y="19259"/>
                </a:lnTo>
                <a:lnTo>
                  <a:pt x="2100" y="19388"/>
                </a:lnTo>
                <a:lnTo>
                  <a:pt x="2652" y="19516"/>
                </a:lnTo>
                <a:lnTo>
                  <a:pt x="3223" y="19590"/>
                </a:lnTo>
                <a:lnTo>
                  <a:pt x="3794" y="19645"/>
                </a:lnTo>
                <a:lnTo>
                  <a:pt x="4383" y="19664"/>
                </a:lnTo>
                <a:lnTo>
                  <a:pt x="4880" y="19645"/>
                </a:lnTo>
                <a:lnTo>
                  <a:pt x="5396" y="19608"/>
                </a:lnTo>
                <a:lnTo>
                  <a:pt x="5874" y="19553"/>
                </a:lnTo>
                <a:lnTo>
                  <a:pt x="6371" y="19461"/>
                </a:lnTo>
                <a:lnTo>
                  <a:pt x="6832" y="19351"/>
                </a:lnTo>
                <a:lnTo>
                  <a:pt x="7310" y="19222"/>
                </a:lnTo>
                <a:lnTo>
                  <a:pt x="7771" y="19075"/>
                </a:lnTo>
                <a:lnTo>
                  <a:pt x="8213" y="18890"/>
                </a:lnTo>
                <a:lnTo>
                  <a:pt x="8654" y="18688"/>
                </a:lnTo>
                <a:lnTo>
                  <a:pt x="9078" y="18485"/>
                </a:lnTo>
                <a:lnTo>
                  <a:pt x="9483" y="18246"/>
                </a:lnTo>
                <a:lnTo>
                  <a:pt x="9888" y="17988"/>
                </a:lnTo>
                <a:lnTo>
                  <a:pt x="10275" y="17712"/>
                </a:lnTo>
                <a:lnTo>
                  <a:pt x="10643" y="17417"/>
                </a:lnTo>
                <a:lnTo>
                  <a:pt x="10993" y="17104"/>
                </a:lnTo>
                <a:lnTo>
                  <a:pt x="11343" y="16791"/>
                </a:lnTo>
                <a:lnTo>
                  <a:pt x="11656" y="16442"/>
                </a:lnTo>
                <a:lnTo>
                  <a:pt x="11969" y="16092"/>
                </a:lnTo>
                <a:lnTo>
                  <a:pt x="12263" y="15724"/>
                </a:lnTo>
                <a:lnTo>
                  <a:pt x="12539" y="15337"/>
                </a:lnTo>
                <a:lnTo>
                  <a:pt x="12797" y="14932"/>
                </a:lnTo>
                <a:lnTo>
                  <a:pt x="13036" y="14527"/>
                </a:lnTo>
                <a:lnTo>
                  <a:pt x="13239" y="14103"/>
                </a:lnTo>
                <a:lnTo>
                  <a:pt x="13442" y="13662"/>
                </a:lnTo>
                <a:lnTo>
                  <a:pt x="13626" y="13220"/>
                </a:lnTo>
                <a:lnTo>
                  <a:pt x="13773" y="12759"/>
                </a:lnTo>
                <a:lnTo>
                  <a:pt x="13902" y="12281"/>
                </a:lnTo>
                <a:lnTo>
                  <a:pt x="14012" y="11820"/>
                </a:lnTo>
                <a:lnTo>
                  <a:pt x="14104" y="11323"/>
                </a:lnTo>
                <a:lnTo>
                  <a:pt x="14160" y="10845"/>
                </a:lnTo>
                <a:lnTo>
                  <a:pt x="14196" y="10329"/>
                </a:lnTo>
                <a:lnTo>
                  <a:pt x="14215" y="9832"/>
                </a:lnTo>
                <a:lnTo>
                  <a:pt x="14196" y="9335"/>
                </a:lnTo>
                <a:lnTo>
                  <a:pt x="14160" y="8819"/>
                </a:lnTo>
                <a:lnTo>
                  <a:pt x="14104" y="8341"/>
                </a:lnTo>
                <a:lnTo>
                  <a:pt x="14012" y="7843"/>
                </a:lnTo>
                <a:lnTo>
                  <a:pt x="13902" y="7383"/>
                </a:lnTo>
                <a:lnTo>
                  <a:pt x="13773" y="6904"/>
                </a:lnTo>
                <a:lnTo>
                  <a:pt x="13626" y="6444"/>
                </a:lnTo>
                <a:lnTo>
                  <a:pt x="13442" y="6002"/>
                </a:lnTo>
                <a:lnTo>
                  <a:pt x="13239" y="5560"/>
                </a:lnTo>
                <a:lnTo>
                  <a:pt x="13036" y="5137"/>
                </a:lnTo>
                <a:lnTo>
                  <a:pt x="12797" y="4732"/>
                </a:lnTo>
                <a:lnTo>
                  <a:pt x="12539" y="4327"/>
                </a:lnTo>
                <a:lnTo>
                  <a:pt x="12263" y="3940"/>
                </a:lnTo>
                <a:lnTo>
                  <a:pt x="11969" y="3572"/>
                </a:lnTo>
                <a:lnTo>
                  <a:pt x="11656" y="3222"/>
                </a:lnTo>
                <a:lnTo>
                  <a:pt x="11343" y="2872"/>
                </a:lnTo>
                <a:lnTo>
                  <a:pt x="10993" y="2559"/>
                </a:lnTo>
                <a:lnTo>
                  <a:pt x="10643" y="2246"/>
                </a:lnTo>
                <a:lnTo>
                  <a:pt x="10275" y="1952"/>
                </a:lnTo>
                <a:lnTo>
                  <a:pt x="9888" y="1676"/>
                </a:lnTo>
                <a:lnTo>
                  <a:pt x="9483" y="1418"/>
                </a:lnTo>
                <a:lnTo>
                  <a:pt x="9078" y="1178"/>
                </a:lnTo>
                <a:lnTo>
                  <a:pt x="8654" y="976"/>
                </a:lnTo>
                <a:lnTo>
                  <a:pt x="8213" y="773"/>
                </a:lnTo>
                <a:lnTo>
                  <a:pt x="7771" y="589"/>
                </a:lnTo>
                <a:lnTo>
                  <a:pt x="7310" y="442"/>
                </a:lnTo>
                <a:lnTo>
                  <a:pt x="6832" y="313"/>
                </a:lnTo>
                <a:lnTo>
                  <a:pt x="6371" y="203"/>
                </a:lnTo>
                <a:lnTo>
                  <a:pt x="5874" y="111"/>
                </a:lnTo>
                <a:lnTo>
                  <a:pt x="5396" y="55"/>
                </a:lnTo>
                <a:lnTo>
                  <a:pt x="4880" y="18"/>
                </a:lnTo>
                <a:lnTo>
                  <a:pt x="4383"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 name="Google Shape;87;p10"/>
          <p:cNvSpPr/>
          <p:nvPr/>
        </p:nvSpPr>
        <p:spPr>
          <a:xfrm>
            <a:off x="2819438" y="1"/>
            <a:ext cx="1476469" cy="1285961"/>
          </a:xfrm>
          <a:custGeom>
            <a:avLst/>
            <a:gdLst/>
            <a:ahLst/>
            <a:cxnLst/>
            <a:rect l="l" t="t" r="r" b="b"/>
            <a:pathLst>
              <a:path w="11416" h="9943" extrusionOk="0">
                <a:moveTo>
                  <a:pt x="1878" y="0"/>
                </a:moveTo>
                <a:lnTo>
                  <a:pt x="1676" y="203"/>
                </a:lnTo>
                <a:lnTo>
                  <a:pt x="1473" y="406"/>
                </a:lnTo>
                <a:lnTo>
                  <a:pt x="1271" y="626"/>
                </a:lnTo>
                <a:lnTo>
                  <a:pt x="1105" y="866"/>
                </a:lnTo>
                <a:lnTo>
                  <a:pt x="939" y="1105"/>
                </a:lnTo>
                <a:lnTo>
                  <a:pt x="774" y="1363"/>
                </a:lnTo>
                <a:lnTo>
                  <a:pt x="645" y="1621"/>
                </a:lnTo>
                <a:lnTo>
                  <a:pt x="516" y="1878"/>
                </a:lnTo>
                <a:lnTo>
                  <a:pt x="387" y="2155"/>
                </a:lnTo>
                <a:lnTo>
                  <a:pt x="295" y="2431"/>
                </a:lnTo>
                <a:lnTo>
                  <a:pt x="203" y="2725"/>
                </a:lnTo>
                <a:lnTo>
                  <a:pt x="129" y="3020"/>
                </a:lnTo>
                <a:lnTo>
                  <a:pt x="74" y="3315"/>
                </a:lnTo>
                <a:lnTo>
                  <a:pt x="37" y="3609"/>
                </a:lnTo>
                <a:lnTo>
                  <a:pt x="0" y="3922"/>
                </a:lnTo>
                <a:lnTo>
                  <a:pt x="0" y="4235"/>
                </a:lnTo>
                <a:lnTo>
                  <a:pt x="0" y="4530"/>
                </a:lnTo>
                <a:lnTo>
                  <a:pt x="37" y="4824"/>
                </a:lnTo>
                <a:lnTo>
                  <a:pt x="74" y="5100"/>
                </a:lnTo>
                <a:lnTo>
                  <a:pt x="111" y="5377"/>
                </a:lnTo>
                <a:lnTo>
                  <a:pt x="185" y="5653"/>
                </a:lnTo>
                <a:lnTo>
                  <a:pt x="258" y="5929"/>
                </a:lnTo>
                <a:lnTo>
                  <a:pt x="350" y="6205"/>
                </a:lnTo>
                <a:lnTo>
                  <a:pt x="442" y="6463"/>
                </a:lnTo>
                <a:lnTo>
                  <a:pt x="571" y="6702"/>
                </a:lnTo>
                <a:lnTo>
                  <a:pt x="682" y="6960"/>
                </a:lnTo>
                <a:lnTo>
                  <a:pt x="829" y="7199"/>
                </a:lnTo>
                <a:lnTo>
                  <a:pt x="976" y="7420"/>
                </a:lnTo>
                <a:lnTo>
                  <a:pt x="1142" y="7641"/>
                </a:lnTo>
                <a:lnTo>
                  <a:pt x="1308" y="7862"/>
                </a:lnTo>
                <a:lnTo>
                  <a:pt x="1492" y="8065"/>
                </a:lnTo>
                <a:lnTo>
                  <a:pt x="1676" y="8267"/>
                </a:lnTo>
                <a:lnTo>
                  <a:pt x="1878" y="8451"/>
                </a:lnTo>
                <a:lnTo>
                  <a:pt x="2081" y="8636"/>
                </a:lnTo>
                <a:lnTo>
                  <a:pt x="2302" y="8801"/>
                </a:lnTo>
                <a:lnTo>
                  <a:pt x="2523" y="8967"/>
                </a:lnTo>
                <a:lnTo>
                  <a:pt x="2744" y="9114"/>
                </a:lnTo>
                <a:lnTo>
                  <a:pt x="2983" y="9262"/>
                </a:lnTo>
                <a:lnTo>
                  <a:pt x="3241" y="9372"/>
                </a:lnTo>
                <a:lnTo>
                  <a:pt x="3480" y="9501"/>
                </a:lnTo>
                <a:lnTo>
                  <a:pt x="3738" y="9593"/>
                </a:lnTo>
                <a:lnTo>
                  <a:pt x="4014" y="9685"/>
                </a:lnTo>
                <a:lnTo>
                  <a:pt x="4290" y="9759"/>
                </a:lnTo>
                <a:lnTo>
                  <a:pt x="4567" y="9832"/>
                </a:lnTo>
                <a:lnTo>
                  <a:pt x="4843" y="9869"/>
                </a:lnTo>
                <a:lnTo>
                  <a:pt x="5119" y="9906"/>
                </a:lnTo>
                <a:lnTo>
                  <a:pt x="5413" y="9943"/>
                </a:lnTo>
                <a:lnTo>
                  <a:pt x="6003" y="9943"/>
                </a:lnTo>
                <a:lnTo>
                  <a:pt x="6297" y="9906"/>
                </a:lnTo>
                <a:lnTo>
                  <a:pt x="6573" y="9869"/>
                </a:lnTo>
                <a:lnTo>
                  <a:pt x="6850" y="9832"/>
                </a:lnTo>
                <a:lnTo>
                  <a:pt x="7126" y="9759"/>
                </a:lnTo>
                <a:lnTo>
                  <a:pt x="7402" y="9685"/>
                </a:lnTo>
                <a:lnTo>
                  <a:pt x="7678" y="9593"/>
                </a:lnTo>
                <a:lnTo>
                  <a:pt x="7936" y="9501"/>
                </a:lnTo>
                <a:lnTo>
                  <a:pt x="8175" y="9372"/>
                </a:lnTo>
                <a:lnTo>
                  <a:pt x="8433" y="9262"/>
                </a:lnTo>
                <a:lnTo>
                  <a:pt x="8672" y="9114"/>
                </a:lnTo>
                <a:lnTo>
                  <a:pt x="8893" y="8967"/>
                </a:lnTo>
                <a:lnTo>
                  <a:pt x="9114" y="8801"/>
                </a:lnTo>
                <a:lnTo>
                  <a:pt x="9335" y="8636"/>
                </a:lnTo>
                <a:lnTo>
                  <a:pt x="9538" y="8451"/>
                </a:lnTo>
                <a:lnTo>
                  <a:pt x="9740" y="8267"/>
                </a:lnTo>
                <a:lnTo>
                  <a:pt x="9924" y="8065"/>
                </a:lnTo>
                <a:lnTo>
                  <a:pt x="10108" y="7862"/>
                </a:lnTo>
                <a:lnTo>
                  <a:pt x="10274" y="7641"/>
                </a:lnTo>
                <a:lnTo>
                  <a:pt x="10440" y="7420"/>
                </a:lnTo>
                <a:lnTo>
                  <a:pt x="10587" y="7199"/>
                </a:lnTo>
                <a:lnTo>
                  <a:pt x="10734" y="6960"/>
                </a:lnTo>
                <a:lnTo>
                  <a:pt x="10845" y="6702"/>
                </a:lnTo>
                <a:lnTo>
                  <a:pt x="10974" y="6463"/>
                </a:lnTo>
                <a:lnTo>
                  <a:pt x="11066" y="6205"/>
                </a:lnTo>
                <a:lnTo>
                  <a:pt x="11158" y="5929"/>
                </a:lnTo>
                <a:lnTo>
                  <a:pt x="11232" y="5653"/>
                </a:lnTo>
                <a:lnTo>
                  <a:pt x="11305" y="5377"/>
                </a:lnTo>
                <a:lnTo>
                  <a:pt x="11342" y="5100"/>
                </a:lnTo>
                <a:lnTo>
                  <a:pt x="11379" y="4824"/>
                </a:lnTo>
                <a:lnTo>
                  <a:pt x="11416" y="4530"/>
                </a:lnTo>
                <a:lnTo>
                  <a:pt x="11416" y="4235"/>
                </a:lnTo>
                <a:lnTo>
                  <a:pt x="11416" y="3922"/>
                </a:lnTo>
                <a:lnTo>
                  <a:pt x="11379" y="3609"/>
                </a:lnTo>
                <a:lnTo>
                  <a:pt x="11342" y="3315"/>
                </a:lnTo>
                <a:lnTo>
                  <a:pt x="11287" y="3020"/>
                </a:lnTo>
                <a:lnTo>
                  <a:pt x="11213" y="2725"/>
                </a:lnTo>
                <a:lnTo>
                  <a:pt x="11121" y="2431"/>
                </a:lnTo>
                <a:lnTo>
                  <a:pt x="11029" y="2155"/>
                </a:lnTo>
                <a:lnTo>
                  <a:pt x="10900" y="1878"/>
                </a:lnTo>
                <a:lnTo>
                  <a:pt x="10771" y="1621"/>
                </a:lnTo>
                <a:lnTo>
                  <a:pt x="10642" y="1363"/>
                </a:lnTo>
                <a:lnTo>
                  <a:pt x="10477" y="1105"/>
                </a:lnTo>
                <a:lnTo>
                  <a:pt x="10311" y="866"/>
                </a:lnTo>
                <a:lnTo>
                  <a:pt x="10145" y="626"/>
                </a:lnTo>
                <a:lnTo>
                  <a:pt x="9943" y="406"/>
                </a:lnTo>
                <a:lnTo>
                  <a:pt x="9740" y="203"/>
                </a:lnTo>
                <a:lnTo>
                  <a:pt x="9538"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8" name="Google Shape;88;p10"/>
          <p:cNvSpPr txBox="1">
            <a:spLocks noGrp="1"/>
          </p:cNvSpPr>
          <p:nvPr>
            <p:ph type="body" idx="1"/>
          </p:nvPr>
        </p:nvSpPr>
        <p:spPr>
          <a:xfrm>
            <a:off x="4295900" y="5773467"/>
            <a:ext cx="7286400" cy="692800"/>
          </a:xfrm>
          <a:prstGeom prst="rect">
            <a:avLst/>
          </a:prstGeom>
        </p:spPr>
        <p:txBody>
          <a:bodyPr spcFirstLastPara="1" wrap="square" lIns="91425" tIns="91425" rIns="91425" bIns="91425" anchor="t" anchorCtr="0">
            <a:noAutofit/>
          </a:bodyPr>
          <a:lstStyle>
            <a:lvl1pPr marL="609585" lvl="0" indent="-304792" algn="r">
              <a:spcBef>
                <a:spcPts val="480"/>
              </a:spcBef>
              <a:spcAft>
                <a:spcPts val="0"/>
              </a:spcAft>
              <a:buClr>
                <a:schemeClr val="dk1"/>
              </a:buClr>
              <a:buSzPts val="1800"/>
              <a:buNone/>
              <a:defRPr sz="2400"/>
            </a:lvl1pPr>
          </a:lstStyle>
          <a:p>
            <a:endParaRPr/>
          </a:p>
        </p:txBody>
      </p:sp>
      <p:sp>
        <p:nvSpPr>
          <p:cNvPr id="89" name="Google Shape;89;p10"/>
          <p:cNvSpPr txBox="1">
            <a:spLocks noGrp="1"/>
          </p:cNvSpPr>
          <p:nvPr>
            <p:ph type="sldNum" idx="12"/>
          </p:nvPr>
        </p:nvSpPr>
        <p:spPr>
          <a:xfrm>
            <a:off x="101612"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0331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1"/>
        </a:solidFill>
        <a:effectLst/>
      </p:bgPr>
    </p:bg>
    <p:spTree>
      <p:nvGrpSpPr>
        <p:cNvPr id="1" name="Shape 90"/>
        <p:cNvGrpSpPr/>
        <p:nvPr/>
      </p:nvGrpSpPr>
      <p:grpSpPr>
        <a:xfrm>
          <a:off x="0" y="0"/>
          <a:ext cx="0" cy="0"/>
          <a:chOff x="0" y="0"/>
          <a:chExt cx="0" cy="0"/>
        </a:xfrm>
      </p:grpSpPr>
      <p:sp>
        <p:nvSpPr>
          <p:cNvPr id="91" name="Google Shape;91;p11"/>
          <p:cNvSpPr txBox="1">
            <a:spLocks noGrp="1"/>
          </p:cNvSpPr>
          <p:nvPr>
            <p:ph type="sldNum" idx="12"/>
          </p:nvPr>
        </p:nvSpPr>
        <p:spPr>
          <a:xfrm>
            <a:off x="101612" y="6333135"/>
            <a:ext cx="731600" cy="524800"/>
          </a:xfrm>
          <a:prstGeom prst="rect">
            <a:avLst/>
          </a:prstGeom>
        </p:spPr>
        <p:txBody>
          <a:bodyPr spcFirstLastPara="1" wrap="square" lIns="91425" tIns="91425" rIns="91425" bIns="91425" anchor="ctr"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38642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_Pattern">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AutoShape 3"/>
          <p:cNvSpPr>
            <a:spLocks noChangeArrowheads="1"/>
          </p:cNvSpPr>
          <p:nvPr userDrawn="1"/>
        </p:nvSpPr>
        <p:spPr bwMode="auto">
          <a:xfrm>
            <a:off x="304802" y="228602"/>
            <a:ext cx="11578167" cy="4570469"/>
          </a:xfrm>
          <a:prstGeom prst="roundRect">
            <a:avLst>
              <a:gd name="adj" fmla="val 2782"/>
            </a:avLst>
          </a:prstGeom>
          <a:solidFill>
            <a:srgbClr val="193764"/>
          </a:solidFill>
          <a:ln w="9525">
            <a:noFill/>
            <a:round/>
            <a:headEnd/>
            <a:tailEnd/>
          </a:ln>
          <a:effectLst/>
        </p:spPr>
        <p:txBody>
          <a:bodyPr wrap="none" anchor="ctr"/>
          <a:lstStyle/>
          <a:p>
            <a:pPr algn="ctr" eaLnBrk="0" hangingPunct="0"/>
            <a:endParaRPr lang="en-US" sz="1800">
              <a:solidFill>
                <a:srgbClr val="ADCC2B"/>
              </a:solidFill>
              <a:latin typeface="Arial" charset="0"/>
            </a:endParaRPr>
          </a:p>
        </p:txBody>
      </p:sp>
      <p:sp>
        <p:nvSpPr>
          <p:cNvPr id="15" name="AutoShape 3"/>
          <p:cNvSpPr>
            <a:spLocks noChangeArrowheads="1"/>
          </p:cNvSpPr>
          <p:nvPr userDrawn="1"/>
        </p:nvSpPr>
        <p:spPr bwMode="auto">
          <a:xfrm>
            <a:off x="304802" y="5029201"/>
            <a:ext cx="8022167" cy="1612900"/>
          </a:xfrm>
          <a:prstGeom prst="roundRect">
            <a:avLst>
              <a:gd name="adj" fmla="val 7921"/>
            </a:avLst>
          </a:prstGeom>
          <a:solidFill>
            <a:srgbClr val="0085A2"/>
          </a:solidFill>
          <a:ln w="9525">
            <a:noFill/>
            <a:round/>
            <a:headEnd/>
            <a:tailEnd/>
          </a:ln>
          <a:effectLst/>
        </p:spPr>
        <p:txBody>
          <a:bodyPr wrap="none" anchor="ctr"/>
          <a:lstStyle/>
          <a:p>
            <a:pPr algn="l" eaLnBrk="0" hangingPunct="0">
              <a:defRPr/>
            </a:pPr>
            <a:endParaRPr lang="en-US" sz="1800">
              <a:solidFill>
                <a:srgbClr val="ADCC2B"/>
              </a:solidFill>
              <a:latin typeface="Arial" charset="0"/>
            </a:endParaRPr>
          </a:p>
        </p:txBody>
      </p:sp>
      <p:sp>
        <p:nvSpPr>
          <p:cNvPr id="2" name="Title 1"/>
          <p:cNvSpPr>
            <a:spLocks noGrp="1"/>
          </p:cNvSpPr>
          <p:nvPr>
            <p:ph type="ctrTitle"/>
          </p:nvPr>
        </p:nvSpPr>
        <p:spPr>
          <a:xfrm>
            <a:off x="711200" y="1676400"/>
            <a:ext cx="8229600" cy="1676400"/>
          </a:xfrm>
        </p:spPr>
        <p:txBody>
          <a:bodyPr anchor="ctr">
            <a:normAutofit/>
          </a:bodyPr>
          <a:lstStyle>
            <a:lvl1pPr algn="l">
              <a:defRPr sz="4000">
                <a:solidFill>
                  <a:schemeClr val="bg1"/>
                </a:solidFill>
              </a:defRPr>
            </a:lvl1pPr>
          </a:lstStyle>
          <a:p>
            <a:r>
              <a:rPr lang="en-US"/>
              <a:t>Click to edit Master title style</a:t>
            </a:r>
          </a:p>
        </p:txBody>
      </p:sp>
      <p:sp>
        <p:nvSpPr>
          <p:cNvPr id="3" name="Subtitle 2"/>
          <p:cNvSpPr>
            <a:spLocks noGrp="1"/>
          </p:cNvSpPr>
          <p:nvPr>
            <p:ph type="subTitle" idx="1"/>
          </p:nvPr>
        </p:nvSpPr>
        <p:spPr>
          <a:xfrm>
            <a:off x="711200" y="5334001"/>
            <a:ext cx="7315200" cy="990600"/>
          </a:xfrm>
        </p:spPr>
        <p:txBody>
          <a:bodyPr>
            <a:normAutofit/>
          </a:bodyPr>
          <a:lstStyle>
            <a:lvl1pPr marL="0" indent="0" algn="l">
              <a:buNone/>
              <a:defRPr sz="18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pic>
        <p:nvPicPr>
          <p:cNvPr id="17" name="Picture 2" descr="C:\Users\roseh\Desktop\Seattle Children's\art source files\Logos\Seattle Children's Logo - reversed.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3169" y="465076"/>
            <a:ext cx="2588033" cy="29899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4673855" y="751330"/>
            <a:ext cx="7205167" cy="404611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IMG_5779.jp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8534401" y="5029200"/>
            <a:ext cx="3343123" cy="1600200"/>
          </a:xfrm>
          <a:prstGeom prst="roundRect">
            <a:avLst>
              <a:gd name="adj" fmla="val 5487"/>
            </a:avLst>
          </a:prstGeom>
        </p:spPr>
      </p:pic>
    </p:spTree>
    <p:extLst>
      <p:ext uri="{BB962C8B-B14F-4D97-AF65-F5344CB8AC3E}">
        <p14:creationId xmlns:p14="http://schemas.microsoft.com/office/powerpoint/2010/main" val="250223075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2_Title and Content_No Pattern">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AutoShape 3"/>
          <p:cNvSpPr>
            <a:spLocks noChangeArrowheads="1"/>
          </p:cNvSpPr>
          <p:nvPr userDrawn="1"/>
        </p:nvSpPr>
        <p:spPr bwMode="auto">
          <a:xfrm>
            <a:off x="241162" y="58370"/>
            <a:ext cx="11646039" cy="1160831"/>
          </a:xfrm>
          <a:prstGeom prst="roundRect">
            <a:avLst>
              <a:gd name="adj" fmla="val 8645"/>
            </a:avLst>
          </a:prstGeom>
          <a:solidFill>
            <a:srgbClr val="193764"/>
          </a:solidFill>
          <a:ln w="9525">
            <a:noFill/>
            <a:round/>
            <a:headEnd/>
            <a:tailEnd/>
          </a:ln>
          <a:effectLst/>
        </p:spPr>
        <p:txBody>
          <a:bodyPr wrap="none" anchor="ctr"/>
          <a:lstStyle/>
          <a:p>
            <a:pPr algn="ctr" eaLnBrk="0" hangingPunct="0">
              <a:defRPr/>
            </a:pPr>
            <a:endParaRPr lang="en-US" sz="1800">
              <a:solidFill>
                <a:srgbClr val="ADCC2B"/>
              </a:solidFill>
              <a:latin typeface="Arial" charset="0"/>
            </a:endParaRPr>
          </a:p>
        </p:txBody>
      </p:sp>
      <p:pic>
        <p:nvPicPr>
          <p:cNvPr id="10" name="Picture 2"/>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rot="10800000" flipH="1">
            <a:off x="9523443" y="76200"/>
            <a:ext cx="2355111" cy="1143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lvl1pPr>
              <a:defRPr>
                <a:solidFill>
                  <a:schemeClr val="bg2"/>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4BEDB2C6-5CF6-4C0F-AE58-6030B73588D4}" type="slidenum">
              <a:rPr lang="en-US" smtClean="0"/>
              <a:pPr/>
              <a:t>‹#›</a:t>
            </a:fld>
            <a:endParaRPr lang="en-US"/>
          </a:p>
        </p:txBody>
      </p:sp>
      <p:pic>
        <p:nvPicPr>
          <p:cNvPr id="7" name="Picture 3" descr="C:\Users\roseh\Desktop\Seattle Children's\BB_Rose\BB_Rose\Logo Suite\scLOGO_smH_3col_cmyk.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41163" y="6324600"/>
            <a:ext cx="2095639" cy="411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04898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760100" y="1190967"/>
            <a:ext cx="5822400" cy="9212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3600"/>
              <a:buFont typeface="Dosis ExtraLight"/>
              <a:buNone/>
              <a:defRPr sz="3600">
                <a:solidFill>
                  <a:schemeClr val="accent1"/>
                </a:solidFill>
                <a:latin typeface="Dosis ExtraLight"/>
                <a:ea typeface="Dosis ExtraLight"/>
                <a:cs typeface="Dosis ExtraLight"/>
                <a:sym typeface="Dosis ExtraLight"/>
              </a:defRPr>
            </a:lvl1pPr>
            <a:lvl2pPr lvl="1">
              <a:spcBef>
                <a:spcPts val="0"/>
              </a:spcBef>
              <a:spcAft>
                <a:spcPts val="0"/>
              </a:spcAft>
              <a:buClr>
                <a:schemeClr val="accent1"/>
              </a:buClr>
              <a:buSzPts val="3600"/>
              <a:buFont typeface="Dosis ExtraLight"/>
              <a:buNone/>
              <a:defRPr sz="3600">
                <a:solidFill>
                  <a:schemeClr val="accent1"/>
                </a:solidFill>
                <a:latin typeface="Dosis ExtraLight"/>
                <a:ea typeface="Dosis ExtraLight"/>
                <a:cs typeface="Dosis ExtraLight"/>
                <a:sym typeface="Dosis ExtraLight"/>
              </a:defRPr>
            </a:lvl2pPr>
            <a:lvl3pPr lvl="2">
              <a:spcBef>
                <a:spcPts val="0"/>
              </a:spcBef>
              <a:spcAft>
                <a:spcPts val="0"/>
              </a:spcAft>
              <a:buClr>
                <a:schemeClr val="accent1"/>
              </a:buClr>
              <a:buSzPts val="3600"/>
              <a:buFont typeface="Dosis ExtraLight"/>
              <a:buNone/>
              <a:defRPr sz="3600">
                <a:solidFill>
                  <a:schemeClr val="accent1"/>
                </a:solidFill>
                <a:latin typeface="Dosis ExtraLight"/>
                <a:ea typeface="Dosis ExtraLight"/>
                <a:cs typeface="Dosis ExtraLight"/>
                <a:sym typeface="Dosis ExtraLight"/>
              </a:defRPr>
            </a:lvl3pPr>
            <a:lvl4pPr lvl="3">
              <a:spcBef>
                <a:spcPts val="0"/>
              </a:spcBef>
              <a:spcAft>
                <a:spcPts val="0"/>
              </a:spcAft>
              <a:buClr>
                <a:schemeClr val="accent1"/>
              </a:buClr>
              <a:buSzPts val="3600"/>
              <a:buFont typeface="Dosis ExtraLight"/>
              <a:buNone/>
              <a:defRPr sz="3600">
                <a:solidFill>
                  <a:schemeClr val="accent1"/>
                </a:solidFill>
                <a:latin typeface="Dosis ExtraLight"/>
                <a:ea typeface="Dosis ExtraLight"/>
                <a:cs typeface="Dosis ExtraLight"/>
                <a:sym typeface="Dosis ExtraLight"/>
              </a:defRPr>
            </a:lvl4pPr>
            <a:lvl5pPr lvl="4">
              <a:spcBef>
                <a:spcPts val="0"/>
              </a:spcBef>
              <a:spcAft>
                <a:spcPts val="0"/>
              </a:spcAft>
              <a:buClr>
                <a:schemeClr val="accent1"/>
              </a:buClr>
              <a:buSzPts val="3600"/>
              <a:buFont typeface="Dosis ExtraLight"/>
              <a:buNone/>
              <a:defRPr sz="3600">
                <a:solidFill>
                  <a:schemeClr val="accent1"/>
                </a:solidFill>
                <a:latin typeface="Dosis ExtraLight"/>
                <a:ea typeface="Dosis ExtraLight"/>
                <a:cs typeface="Dosis ExtraLight"/>
                <a:sym typeface="Dosis ExtraLight"/>
              </a:defRPr>
            </a:lvl5pPr>
            <a:lvl6pPr lvl="5">
              <a:spcBef>
                <a:spcPts val="0"/>
              </a:spcBef>
              <a:spcAft>
                <a:spcPts val="0"/>
              </a:spcAft>
              <a:buClr>
                <a:schemeClr val="accent1"/>
              </a:buClr>
              <a:buSzPts val="3600"/>
              <a:buFont typeface="Dosis ExtraLight"/>
              <a:buNone/>
              <a:defRPr sz="3600">
                <a:solidFill>
                  <a:schemeClr val="accent1"/>
                </a:solidFill>
                <a:latin typeface="Dosis ExtraLight"/>
                <a:ea typeface="Dosis ExtraLight"/>
                <a:cs typeface="Dosis ExtraLight"/>
                <a:sym typeface="Dosis ExtraLight"/>
              </a:defRPr>
            </a:lvl6pPr>
            <a:lvl7pPr lvl="6">
              <a:spcBef>
                <a:spcPts val="0"/>
              </a:spcBef>
              <a:spcAft>
                <a:spcPts val="0"/>
              </a:spcAft>
              <a:buClr>
                <a:schemeClr val="accent1"/>
              </a:buClr>
              <a:buSzPts val="3600"/>
              <a:buFont typeface="Dosis ExtraLight"/>
              <a:buNone/>
              <a:defRPr sz="3600">
                <a:solidFill>
                  <a:schemeClr val="accent1"/>
                </a:solidFill>
                <a:latin typeface="Dosis ExtraLight"/>
                <a:ea typeface="Dosis ExtraLight"/>
                <a:cs typeface="Dosis ExtraLight"/>
                <a:sym typeface="Dosis ExtraLight"/>
              </a:defRPr>
            </a:lvl7pPr>
            <a:lvl8pPr lvl="7">
              <a:spcBef>
                <a:spcPts val="0"/>
              </a:spcBef>
              <a:spcAft>
                <a:spcPts val="0"/>
              </a:spcAft>
              <a:buClr>
                <a:schemeClr val="accent1"/>
              </a:buClr>
              <a:buSzPts val="3600"/>
              <a:buFont typeface="Dosis ExtraLight"/>
              <a:buNone/>
              <a:defRPr sz="3600">
                <a:solidFill>
                  <a:schemeClr val="accent1"/>
                </a:solidFill>
                <a:latin typeface="Dosis ExtraLight"/>
                <a:ea typeface="Dosis ExtraLight"/>
                <a:cs typeface="Dosis ExtraLight"/>
                <a:sym typeface="Dosis ExtraLight"/>
              </a:defRPr>
            </a:lvl8pPr>
            <a:lvl9pPr lvl="8">
              <a:spcBef>
                <a:spcPts val="0"/>
              </a:spcBef>
              <a:spcAft>
                <a:spcPts val="0"/>
              </a:spcAft>
              <a:buClr>
                <a:schemeClr val="accent1"/>
              </a:buClr>
              <a:buSzPts val="3600"/>
              <a:buFont typeface="Dosis ExtraLight"/>
              <a:buNone/>
              <a:defRPr sz="3600">
                <a:solidFill>
                  <a:schemeClr val="accent1"/>
                </a:solidFill>
                <a:latin typeface="Dosis ExtraLight"/>
                <a:ea typeface="Dosis ExtraLight"/>
                <a:cs typeface="Dosis ExtraLight"/>
                <a:sym typeface="Dosis ExtraLight"/>
              </a:defRPr>
            </a:lvl9pPr>
          </a:lstStyle>
          <a:p>
            <a:endParaRPr/>
          </a:p>
        </p:txBody>
      </p:sp>
      <p:sp>
        <p:nvSpPr>
          <p:cNvPr id="7" name="Google Shape;7;p1"/>
          <p:cNvSpPr txBox="1">
            <a:spLocks noGrp="1"/>
          </p:cNvSpPr>
          <p:nvPr>
            <p:ph type="body" idx="1"/>
          </p:nvPr>
        </p:nvSpPr>
        <p:spPr>
          <a:xfrm>
            <a:off x="5760100" y="2258909"/>
            <a:ext cx="5822400" cy="40020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1"/>
              </a:buClr>
              <a:buSzPts val="2400"/>
              <a:buFont typeface="Pontano Sans"/>
              <a:buChar char="⊷"/>
              <a:defRPr sz="2400">
                <a:solidFill>
                  <a:schemeClr val="dk1"/>
                </a:solidFill>
                <a:latin typeface="Pontano Sans"/>
                <a:ea typeface="Pontano Sans"/>
                <a:cs typeface="Pontano Sans"/>
                <a:sym typeface="Pontano Sans"/>
              </a:defRPr>
            </a:lvl1pPr>
            <a:lvl2pPr marL="914400" lvl="1" indent="-381000">
              <a:spcBef>
                <a:spcPts val="0"/>
              </a:spcBef>
              <a:spcAft>
                <a:spcPts val="0"/>
              </a:spcAft>
              <a:buClr>
                <a:schemeClr val="accent1"/>
              </a:buClr>
              <a:buSzPts val="2400"/>
              <a:buFont typeface="Pontano Sans"/>
              <a:buChar char="⊶"/>
              <a:defRPr sz="2400">
                <a:solidFill>
                  <a:schemeClr val="dk1"/>
                </a:solidFill>
                <a:latin typeface="Pontano Sans"/>
                <a:ea typeface="Pontano Sans"/>
                <a:cs typeface="Pontano Sans"/>
                <a:sym typeface="Pontano Sans"/>
              </a:defRPr>
            </a:lvl2pPr>
            <a:lvl3pPr marL="1371600" lvl="2" indent="-381000">
              <a:spcBef>
                <a:spcPts val="0"/>
              </a:spcBef>
              <a:spcAft>
                <a:spcPts val="0"/>
              </a:spcAft>
              <a:buClr>
                <a:schemeClr val="accent1"/>
              </a:buClr>
              <a:buSzPts val="2400"/>
              <a:buFont typeface="Pontano Sans"/>
              <a:buChar char="⊸"/>
              <a:defRPr sz="2400">
                <a:solidFill>
                  <a:schemeClr val="dk1"/>
                </a:solidFill>
                <a:latin typeface="Pontano Sans"/>
                <a:ea typeface="Pontano Sans"/>
                <a:cs typeface="Pontano Sans"/>
                <a:sym typeface="Pontano Sans"/>
              </a:defRPr>
            </a:lvl3pPr>
            <a:lvl4pPr marL="1828800" lvl="3"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4pPr>
            <a:lvl5pPr marL="2286000" lvl="4"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5pPr>
            <a:lvl6pPr marL="2743200" lvl="5"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6pPr>
            <a:lvl7pPr marL="3200400" lvl="6"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7pPr>
            <a:lvl8pPr marL="3657600" lvl="7"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8pPr>
            <a:lvl9pPr marL="4114800" lvl="8"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9pPr>
          </a:lstStyle>
          <a:p>
            <a:endParaRPr/>
          </a:p>
        </p:txBody>
      </p:sp>
      <p:sp>
        <p:nvSpPr>
          <p:cNvPr id="8" name="Google Shape;8;p1"/>
          <p:cNvSpPr txBox="1">
            <a:spLocks noGrp="1"/>
          </p:cNvSpPr>
          <p:nvPr>
            <p:ph type="sldNum" idx="12"/>
          </p:nvPr>
        </p:nvSpPr>
        <p:spPr>
          <a:xfrm>
            <a:off x="101612" y="6333135"/>
            <a:ext cx="731600" cy="524800"/>
          </a:xfrm>
          <a:prstGeom prst="rect">
            <a:avLst/>
          </a:prstGeom>
          <a:noFill/>
          <a:ln>
            <a:noFill/>
          </a:ln>
        </p:spPr>
        <p:txBody>
          <a:bodyPr spcFirstLastPara="1" wrap="square" lIns="91425" tIns="91425" rIns="91425" bIns="91425" anchor="ctr" anchorCtr="0">
            <a:noAutofit/>
          </a:bodyPr>
          <a:lstStyle>
            <a:lvl1pPr lvl="0">
              <a:buNone/>
              <a:defRPr sz="1733">
                <a:solidFill>
                  <a:schemeClr val="accent2"/>
                </a:solidFill>
                <a:latin typeface="Dosis ExtraLight"/>
                <a:ea typeface="Dosis ExtraLight"/>
                <a:cs typeface="Dosis ExtraLight"/>
                <a:sym typeface="Dosis ExtraLight"/>
              </a:defRPr>
            </a:lvl1pPr>
            <a:lvl2pPr lvl="1">
              <a:buNone/>
              <a:defRPr sz="1733">
                <a:solidFill>
                  <a:schemeClr val="accent2"/>
                </a:solidFill>
                <a:latin typeface="Dosis ExtraLight"/>
                <a:ea typeface="Dosis ExtraLight"/>
                <a:cs typeface="Dosis ExtraLight"/>
                <a:sym typeface="Dosis ExtraLight"/>
              </a:defRPr>
            </a:lvl2pPr>
            <a:lvl3pPr lvl="2">
              <a:buNone/>
              <a:defRPr sz="1733">
                <a:solidFill>
                  <a:schemeClr val="accent2"/>
                </a:solidFill>
                <a:latin typeface="Dosis ExtraLight"/>
                <a:ea typeface="Dosis ExtraLight"/>
                <a:cs typeface="Dosis ExtraLight"/>
                <a:sym typeface="Dosis ExtraLight"/>
              </a:defRPr>
            </a:lvl3pPr>
            <a:lvl4pPr lvl="3">
              <a:buNone/>
              <a:defRPr sz="1733">
                <a:solidFill>
                  <a:schemeClr val="accent2"/>
                </a:solidFill>
                <a:latin typeface="Dosis ExtraLight"/>
                <a:ea typeface="Dosis ExtraLight"/>
                <a:cs typeface="Dosis ExtraLight"/>
                <a:sym typeface="Dosis ExtraLight"/>
              </a:defRPr>
            </a:lvl4pPr>
            <a:lvl5pPr lvl="4">
              <a:buNone/>
              <a:defRPr sz="1733">
                <a:solidFill>
                  <a:schemeClr val="accent2"/>
                </a:solidFill>
                <a:latin typeface="Dosis ExtraLight"/>
                <a:ea typeface="Dosis ExtraLight"/>
                <a:cs typeface="Dosis ExtraLight"/>
                <a:sym typeface="Dosis ExtraLight"/>
              </a:defRPr>
            </a:lvl5pPr>
            <a:lvl6pPr lvl="5">
              <a:buNone/>
              <a:defRPr sz="1733">
                <a:solidFill>
                  <a:schemeClr val="accent2"/>
                </a:solidFill>
                <a:latin typeface="Dosis ExtraLight"/>
                <a:ea typeface="Dosis ExtraLight"/>
                <a:cs typeface="Dosis ExtraLight"/>
                <a:sym typeface="Dosis ExtraLight"/>
              </a:defRPr>
            </a:lvl6pPr>
            <a:lvl7pPr lvl="6">
              <a:buNone/>
              <a:defRPr sz="1733">
                <a:solidFill>
                  <a:schemeClr val="accent2"/>
                </a:solidFill>
                <a:latin typeface="Dosis ExtraLight"/>
                <a:ea typeface="Dosis ExtraLight"/>
                <a:cs typeface="Dosis ExtraLight"/>
                <a:sym typeface="Dosis ExtraLight"/>
              </a:defRPr>
            </a:lvl7pPr>
            <a:lvl8pPr lvl="7">
              <a:buNone/>
              <a:defRPr sz="1733">
                <a:solidFill>
                  <a:schemeClr val="accent2"/>
                </a:solidFill>
                <a:latin typeface="Dosis ExtraLight"/>
                <a:ea typeface="Dosis ExtraLight"/>
                <a:cs typeface="Dosis ExtraLight"/>
                <a:sym typeface="Dosis ExtraLight"/>
              </a:defRPr>
            </a:lvl8pPr>
            <a:lvl9pPr lvl="8">
              <a:buNone/>
              <a:defRPr sz="1733">
                <a:solidFill>
                  <a:schemeClr val="accent2"/>
                </a:solidFill>
                <a:latin typeface="Dosis ExtraLight"/>
                <a:ea typeface="Dosis ExtraLight"/>
                <a:cs typeface="Dosis ExtraLight"/>
                <a:sym typeface="Dosis Extra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6416843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hyperlink" Target="mailto:dreisinger@a2p2.org" TargetMode="External"/><Relationship Id="rId4" Type="http://schemas.openxmlformats.org/officeDocument/2006/relationships/image" Target="../media/image8.tiff"/></Relationships>
</file>

<file path=ppt/slides/_rels/slide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tiff"/><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1.xml"/><Relationship Id="rId5" Type="http://schemas.openxmlformats.org/officeDocument/2006/relationships/image" Target="../media/image15.jpeg"/><Relationship Id="rId4" Type="http://schemas.openxmlformats.org/officeDocument/2006/relationships/image" Target="../media/image10.tiff"/></Relationships>
</file>

<file path=ppt/slides/_rels/slide5.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16.tiff"/><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tiff"/><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18.tiff"/><Relationship Id="rId1" Type="http://schemas.openxmlformats.org/officeDocument/2006/relationships/slideLayout" Target="../slideLayouts/slideLayout1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790008" y="1351272"/>
            <a:ext cx="6248400" cy="990600"/>
          </a:xfrm>
        </p:spPr>
        <p:txBody>
          <a:bodyPr>
            <a:noAutofit/>
          </a:bodyPr>
          <a:lstStyle/>
          <a:p>
            <a:r>
              <a:rPr lang="en-US" sz="4400" dirty="0">
                <a:latin typeface="Gotham Light" pitchFamily="50" charset="0"/>
              </a:rPr>
              <a:t>Partnership Access Line</a:t>
            </a:r>
            <a:br>
              <a:rPr lang="en-US" sz="4400" dirty="0">
                <a:latin typeface="Gotham Light" pitchFamily="50" charset="0"/>
              </a:rPr>
            </a:br>
            <a:r>
              <a:rPr lang="en-US" sz="4400" dirty="0">
                <a:latin typeface="Gotham Light" pitchFamily="50" charset="0"/>
              </a:rPr>
              <a:t>PAL-PAK</a:t>
            </a:r>
            <a:endParaRPr lang="en-US" sz="4400" dirty="0">
              <a:latin typeface="Gotham Book" pitchFamily="50" charset="0"/>
            </a:endParaRPr>
          </a:p>
        </p:txBody>
      </p:sp>
      <p:sp>
        <p:nvSpPr>
          <p:cNvPr id="5" name="Subtitle 4"/>
          <p:cNvSpPr>
            <a:spLocks noGrp="1"/>
          </p:cNvSpPr>
          <p:nvPr>
            <p:ph type="subTitle" idx="1"/>
          </p:nvPr>
        </p:nvSpPr>
        <p:spPr>
          <a:xfrm>
            <a:off x="448441" y="3844999"/>
            <a:ext cx="7315200" cy="990600"/>
          </a:xfrm>
        </p:spPr>
        <p:txBody>
          <a:bodyPr>
            <a:normAutofit fontScale="85000" lnSpcReduction="20000"/>
          </a:bodyPr>
          <a:lstStyle/>
          <a:p>
            <a:endParaRPr lang="en-US" dirty="0">
              <a:latin typeface="Gotham Light" pitchFamily="50" charset="0"/>
            </a:endParaRPr>
          </a:p>
          <a:p>
            <a:r>
              <a:rPr lang="en-US" dirty="0">
                <a:latin typeface="Gotham Light" pitchFamily="50" charset="0"/>
              </a:rPr>
              <a:t>Seattle Children’s Hospital </a:t>
            </a:r>
          </a:p>
          <a:p>
            <a:r>
              <a:rPr lang="en-US" dirty="0">
                <a:latin typeface="Gotham Light" pitchFamily="50" charset="0"/>
              </a:rPr>
              <a:t>In Collaboration with Help Me Grow - Alaska</a:t>
            </a:r>
          </a:p>
        </p:txBody>
      </p:sp>
      <p:pic>
        <p:nvPicPr>
          <p:cNvPr id="2" name="Picture 1">
            <a:extLst>
              <a:ext uri="{FF2B5EF4-FFF2-40B4-BE49-F238E27FC236}">
                <a16:creationId xmlns:a16="http://schemas.microsoft.com/office/drawing/2014/main" id="{C6CC0B19-EE92-6A48-A355-539E17E7D8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5718" y="5427427"/>
            <a:ext cx="6977924" cy="7770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a:extLst>
              <a:ext uri="{FF2B5EF4-FFF2-40B4-BE49-F238E27FC236}">
                <a16:creationId xmlns:a16="http://schemas.microsoft.com/office/drawing/2014/main" id="{28658EDE-D43A-8543-8CB5-8C0F22776F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77253" y="325025"/>
            <a:ext cx="2009888" cy="530948"/>
          </a:xfrm>
          <a:prstGeom prst="rect">
            <a:avLst/>
          </a:prstGeom>
        </p:spPr>
      </p:pic>
      <p:sp>
        <p:nvSpPr>
          <p:cNvPr id="3" name="TextBox 2">
            <a:extLst>
              <a:ext uri="{FF2B5EF4-FFF2-40B4-BE49-F238E27FC236}">
                <a16:creationId xmlns:a16="http://schemas.microsoft.com/office/drawing/2014/main" id="{C0E6A51A-05BB-7A42-BF6E-9D5EA86D5005}"/>
              </a:ext>
            </a:extLst>
          </p:cNvPr>
          <p:cNvSpPr txBox="1"/>
          <p:nvPr/>
        </p:nvSpPr>
        <p:spPr>
          <a:xfrm>
            <a:off x="5447608" y="5813295"/>
            <a:ext cx="1341120" cy="338554"/>
          </a:xfrm>
          <a:prstGeom prst="rect">
            <a:avLst/>
          </a:prstGeom>
          <a:noFill/>
        </p:spPr>
        <p:txBody>
          <a:bodyPr wrap="square" rtlCol="0">
            <a:spAutoFit/>
          </a:bodyPr>
          <a:lstStyle/>
          <a:p>
            <a:pPr defTabSz="1219170">
              <a:buClr>
                <a:srgbClr val="000000"/>
              </a:buClr>
            </a:pPr>
            <a:r>
              <a:rPr lang="en-US" sz="1600" b="1" kern="0" dirty="0">
                <a:solidFill>
                  <a:srgbClr val="166976"/>
                </a:solidFill>
                <a:latin typeface="Cambria" panose="02040503050406030204" pitchFamily="18" charset="0"/>
                <a:cs typeface="Arial"/>
                <a:sym typeface="Arial"/>
              </a:rPr>
              <a:t>AKST</a:t>
            </a:r>
          </a:p>
        </p:txBody>
      </p:sp>
      <p:sp>
        <p:nvSpPr>
          <p:cNvPr id="6" name="Subtitle 4">
            <a:extLst>
              <a:ext uri="{FF2B5EF4-FFF2-40B4-BE49-F238E27FC236}">
                <a16:creationId xmlns:a16="http://schemas.microsoft.com/office/drawing/2014/main" id="{57B7A8FD-A6D1-5A6C-13CC-33CC4838B2CD}"/>
              </a:ext>
            </a:extLst>
          </p:cNvPr>
          <p:cNvSpPr txBox="1">
            <a:spLocks/>
          </p:cNvSpPr>
          <p:nvPr/>
        </p:nvSpPr>
        <p:spPr>
          <a:xfrm>
            <a:off x="1790008" y="2292355"/>
            <a:ext cx="7315200" cy="135398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marR="0" lvl="0" indent="0" algn="l" rtl="0">
              <a:lnSpc>
                <a:spcPct val="100000"/>
              </a:lnSpc>
              <a:spcBef>
                <a:spcPts val="600"/>
              </a:spcBef>
              <a:spcAft>
                <a:spcPts val="0"/>
              </a:spcAft>
              <a:buClr>
                <a:schemeClr val="accent1"/>
              </a:buClr>
              <a:buSzPts val="2400"/>
              <a:buFont typeface="Pontano Sans"/>
              <a:buNone/>
              <a:defRPr sz="1800" b="0" i="0" u="none" strike="noStrike" cap="none">
                <a:solidFill>
                  <a:schemeClr val="bg1"/>
                </a:solidFill>
                <a:latin typeface="Pontano Sans"/>
                <a:ea typeface="Pontano Sans"/>
                <a:cs typeface="Pontano Sans"/>
                <a:sym typeface="Pontano Sans"/>
              </a:defRPr>
            </a:lvl1pPr>
            <a:lvl2pPr marL="457189" marR="0" lvl="1" indent="0" algn="ctr" rtl="0">
              <a:lnSpc>
                <a:spcPct val="100000"/>
              </a:lnSpc>
              <a:spcBef>
                <a:spcPts val="0"/>
              </a:spcBef>
              <a:spcAft>
                <a:spcPts val="0"/>
              </a:spcAft>
              <a:buClr>
                <a:schemeClr val="accent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2pPr>
            <a:lvl3pPr marL="914377" marR="0" lvl="2" indent="0" algn="ctr" rtl="0">
              <a:lnSpc>
                <a:spcPct val="100000"/>
              </a:lnSpc>
              <a:spcBef>
                <a:spcPts val="0"/>
              </a:spcBef>
              <a:spcAft>
                <a:spcPts val="0"/>
              </a:spcAft>
              <a:buClr>
                <a:schemeClr val="accent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3pPr>
            <a:lvl4pPr marL="1371566" marR="0" lvl="3"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4pPr>
            <a:lvl5pPr marL="1828754" marR="0" lvl="4"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5pPr>
            <a:lvl6pPr marL="2285943" marR="0" lvl="5"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6pPr>
            <a:lvl7pPr marL="2743131" marR="0" lvl="6"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7pPr>
            <a:lvl8pPr marL="3200320" marR="0" lvl="7"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8pPr>
            <a:lvl9pPr marL="3657509" marR="0" lvl="8"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9pPr>
          </a:lstStyle>
          <a:p>
            <a:r>
              <a:rPr lang="en-US" sz="1400" kern="0" dirty="0">
                <a:solidFill>
                  <a:srgbClr val="3DB7CA"/>
                </a:solidFill>
                <a:latin typeface="Gotham Light" pitchFamily="50" charset="0"/>
              </a:rPr>
              <a:t>Donna Reisinger</a:t>
            </a:r>
          </a:p>
          <a:p>
            <a:r>
              <a:rPr lang="en-US" sz="1500" kern="0" dirty="0">
                <a:solidFill>
                  <a:srgbClr val="3DB7CA"/>
                </a:solidFill>
                <a:latin typeface="Gotham Light" pitchFamily="50" charset="0"/>
                <a:hlinkClick r:id="rId5">
                  <a:extLst>
                    <a:ext uri="{A12FA001-AC4F-418D-AE19-62706E023703}">
                      <ahyp:hlinkClr xmlns:ahyp="http://schemas.microsoft.com/office/drawing/2018/hyperlinkcolor" val="tx"/>
                    </a:ext>
                  </a:extLst>
                </a:hlinkClick>
              </a:rPr>
              <a:t>dreisinger@a2p2.org</a:t>
            </a:r>
            <a:r>
              <a:rPr lang="en-US" sz="1500" kern="0" dirty="0">
                <a:solidFill>
                  <a:srgbClr val="3DB7CA"/>
                </a:solidFill>
                <a:latin typeface="Gotham Light" pitchFamily="50" charset="0"/>
              </a:rPr>
              <a:t>      (907) 313-4643</a:t>
            </a:r>
          </a:p>
          <a:p>
            <a:r>
              <a:rPr lang="en-US" sz="1500" kern="0" dirty="0">
                <a:solidFill>
                  <a:srgbClr val="3DB7CA"/>
                </a:solidFill>
                <a:latin typeface="Gotham Light" pitchFamily="50" charset="0"/>
              </a:rPr>
              <a:t>Communications &amp; Training Coordinator</a:t>
            </a:r>
          </a:p>
          <a:p>
            <a:r>
              <a:rPr lang="en-US" sz="1500" kern="0" dirty="0">
                <a:solidFill>
                  <a:srgbClr val="3DB7CA"/>
                </a:solidFill>
                <a:latin typeface="Gotham Light" pitchFamily="50" charset="0"/>
              </a:rPr>
              <a:t>Help Me Grow Alaska - All Alaska Pediatric Partnership</a:t>
            </a:r>
          </a:p>
        </p:txBody>
      </p:sp>
    </p:spTree>
    <p:extLst>
      <p:ext uri="{BB962C8B-B14F-4D97-AF65-F5344CB8AC3E}">
        <p14:creationId xmlns:p14="http://schemas.microsoft.com/office/powerpoint/2010/main" val="362247578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456" y="171271"/>
            <a:ext cx="5822400" cy="921200"/>
          </a:xfrm>
        </p:spPr>
        <p:txBody>
          <a:bodyPr>
            <a:normAutofit/>
          </a:bodyPr>
          <a:lstStyle/>
          <a:p>
            <a:r>
              <a:rPr lang="en-US" sz="4000" dirty="0">
                <a:solidFill>
                  <a:schemeClr val="bg1">
                    <a:lumMod val="85000"/>
                  </a:schemeClr>
                </a:solidFill>
                <a:latin typeface="Gotham Light" pitchFamily="50" charset="0"/>
              </a:rPr>
              <a:t>What is PAL-PAK?</a:t>
            </a:r>
          </a:p>
        </p:txBody>
      </p:sp>
      <p:sp>
        <p:nvSpPr>
          <p:cNvPr id="3" name="Content Placeholder 2"/>
          <p:cNvSpPr>
            <a:spLocks noGrp="1"/>
          </p:cNvSpPr>
          <p:nvPr>
            <p:ph idx="1"/>
          </p:nvPr>
        </p:nvSpPr>
        <p:spPr>
          <a:xfrm>
            <a:off x="1981200" y="1600202"/>
            <a:ext cx="8229600" cy="2899255"/>
          </a:xfrm>
        </p:spPr>
        <p:txBody>
          <a:bodyPr/>
          <a:lstStyle/>
          <a:p>
            <a:r>
              <a:rPr lang="en-US" dirty="0">
                <a:latin typeface="Gotham Light" pitchFamily="50" charset="0"/>
              </a:rPr>
              <a:t>Free psychiatric care conferences </a:t>
            </a:r>
          </a:p>
          <a:p>
            <a:pPr lvl="1"/>
            <a:r>
              <a:rPr lang="en-US" dirty="0">
                <a:latin typeface="Gotham Light" pitchFamily="50" charset="0"/>
              </a:rPr>
              <a:t>2 times a year in AK</a:t>
            </a:r>
          </a:p>
          <a:p>
            <a:pPr lvl="1"/>
            <a:endParaRPr lang="en-US" sz="1200" dirty="0">
              <a:latin typeface="Gotham Light" pitchFamily="50" charset="0"/>
            </a:endParaRPr>
          </a:p>
          <a:p>
            <a:r>
              <a:rPr lang="en-US" dirty="0">
                <a:latin typeface="Gotham Light" pitchFamily="50" charset="0"/>
              </a:rPr>
              <a:t>Free, expert reviewed care guide for providers at seattlechildrens.org/</a:t>
            </a:r>
            <a:r>
              <a:rPr lang="en-US" dirty="0" err="1">
                <a:latin typeface="Gotham Light" pitchFamily="50" charset="0"/>
              </a:rPr>
              <a:t>palpak</a:t>
            </a:r>
            <a:endParaRPr lang="en-US" dirty="0">
              <a:latin typeface="Gotham Light" pitchFamily="50" charset="0"/>
            </a:endParaRPr>
          </a:p>
          <a:p>
            <a:endParaRPr lang="en-US" sz="1200" dirty="0">
              <a:latin typeface="Gotham Light" pitchFamily="50" charset="0"/>
            </a:endParaRPr>
          </a:p>
          <a:p>
            <a:r>
              <a:rPr lang="en-US" dirty="0">
                <a:latin typeface="Gotham Light" pitchFamily="50" charset="0"/>
              </a:rPr>
              <a:t>Quarterly fidelity audits and team consult approach to ensure consistent care</a:t>
            </a:r>
          </a:p>
        </p:txBody>
      </p:sp>
      <p:pic>
        <p:nvPicPr>
          <p:cNvPr id="4" name="Picture 3">
            <a:extLst>
              <a:ext uri="{FF2B5EF4-FFF2-40B4-BE49-F238E27FC236}">
                <a16:creationId xmlns:a16="http://schemas.microsoft.com/office/drawing/2014/main" id="{EE10EB12-8782-B34D-B419-543E645977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600202"/>
            <a:ext cx="12192000" cy="4533071"/>
          </a:xfrm>
          <a:prstGeom prst="rect">
            <a:avLst/>
          </a:prstGeom>
        </p:spPr>
      </p:pic>
      <p:pic>
        <p:nvPicPr>
          <p:cNvPr id="6" name="Picture 5">
            <a:extLst>
              <a:ext uri="{FF2B5EF4-FFF2-40B4-BE49-F238E27FC236}">
                <a16:creationId xmlns:a16="http://schemas.microsoft.com/office/drawing/2014/main" id="{A20ACF62-46BB-1B41-8A93-99B0C99446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30690" y="6177551"/>
            <a:ext cx="2047895" cy="565196"/>
          </a:xfrm>
          <a:prstGeom prst="rect">
            <a:avLst/>
          </a:prstGeom>
        </p:spPr>
      </p:pic>
    </p:spTree>
    <p:extLst>
      <p:ext uri="{BB962C8B-B14F-4D97-AF65-F5344CB8AC3E}">
        <p14:creationId xmlns:p14="http://schemas.microsoft.com/office/powerpoint/2010/main" val="411207804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34F671-79A6-883D-65CF-B3324383C2B8}"/>
              </a:ext>
            </a:extLst>
          </p:cNvPr>
          <p:cNvSpPr/>
          <p:nvPr/>
        </p:nvSpPr>
        <p:spPr>
          <a:xfrm>
            <a:off x="3483941" y="4527933"/>
            <a:ext cx="5250756" cy="2112880"/>
          </a:xfrm>
          <a:prstGeom prst="rect">
            <a:avLst/>
          </a:prstGeom>
          <a:solidFill>
            <a:srgbClr val="FFDD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06455" y="171271"/>
            <a:ext cx="8604887" cy="921200"/>
          </a:xfrm>
        </p:spPr>
        <p:txBody>
          <a:bodyPr>
            <a:normAutofit/>
          </a:bodyPr>
          <a:lstStyle/>
          <a:p>
            <a:r>
              <a:rPr lang="en-US" sz="4000" dirty="0">
                <a:solidFill>
                  <a:schemeClr val="bg1">
                    <a:lumMod val="85000"/>
                  </a:schemeClr>
                </a:solidFill>
                <a:latin typeface="Gotham Light" pitchFamily="50" charset="0"/>
              </a:rPr>
              <a:t>What is Help Me Grow Alaska?</a:t>
            </a:r>
          </a:p>
        </p:txBody>
      </p:sp>
      <p:sp>
        <p:nvSpPr>
          <p:cNvPr id="3" name="Content Placeholder 2"/>
          <p:cNvSpPr>
            <a:spLocks noGrp="1"/>
          </p:cNvSpPr>
          <p:nvPr>
            <p:ph idx="1"/>
          </p:nvPr>
        </p:nvSpPr>
        <p:spPr>
          <a:xfrm>
            <a:off x="562638" y="2655063"/>
            <a:ext cx="11093362" cy="2112881"/>
          </a:xfrm>
        </p:spPr>
        <p:txBody>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1600" dirty="0">
                <a:solidFill>
                  <a:schemeClr val="accent6">
                    <a:lumMod val="50000"/>
                  </a:schemeClr>
                </a:solidFill>
                <a:latin typeface="Gotham Light" pitchFamily="50" charset="0"/>
              </a:rPr>
              <a:t>Help Me Grow Alaska (HMG-AK) is a program of the All Alaska Pediatric Partnership.  It is dedicated to healthy child development statewide by providing support and information to individuals and organizations who care for and about children and young adults.</a:t>
            </a: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accent6">
                  <a:lumMod val="50000"/>
                </a:schemeClr>
              </a:solidFill>
              <a:effectLst/>
              <a:uLnTx/>
              <a:uFillTx/>
              <a:latin typeface="Gotham Light" pitchFamily="50" charset="0"/>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accent6">
                    <a:lumMod val="50000"/>
                  </a:schemeClr>
                </a:solidFill>
                <a:latin typeface="Gotham Light" pitchFamily="50" charset="0"/>
                <a:ea typeface="+mn-ea"/>
                <a:cs typeface="+mn-cs"/>
              </a:rPr>
              <a:t>We help connect families, caregivers, providers, and agencies with local resources available in their community.</a:t>
            </a:r>
          </a:p>
          <a:p>
            <a:pPr marL="0" marR="0" lvl="0" indent="0" defTabSz="457200" rtl="0" eaLnBrk="1" fontAlgn="auto" latinLnBrk="0" hangingPunct="1">
              <a:lnSpc>
                <a:spcPct val="100000"/>
              </a:lnSpc>
              <a:spcBef>
                <a:spcPts val="0"/>
              </a:spcBef>
              <a:spcAft>
                <a:spcPts val="0"/>
              </a:spcAft>
              <a:buClrTx/>
              <a:buSzTx/>
              <a:buFontTx/>
              <a:buNone/>
              <a:tabLst/>
              <a:defRPr/>
            </a:pPr>
            <a:endParaRPr lang="en-US" sz="1600" kern="1200" dirty="0">
              <a:solidFill>
                <a:schemeClr val="accent6">
                  <a:lumMod val="50000"/>
                </a:schemeClr>
              </a:solidFill>
              <a:latin typeface="Gotham Light" pitchFamily="50" charset="0"/>
              <a:ea typeface="+mn-ea"/>
              <a:cs typeface="+mn-cs"/>
            </a:endParaRPr>
          </a:p>
          <a:p>
            <a:pPr marL="0" indent="0" defTabSz="457200">
              <a:spcBef>
                <a:spcPts val="0"/>
              </a:spcBef>
              <a:buClrTx/>
              <a:buSzTx/>
              <a:buNone/>
              <a:defRPr/>
            </a:pPr>
            <a:r>
              <a:rPr lang="en-US" sz="1600" kern="0" dirty="0">
                <a:solidFill>
                  <a:schemeClr val="accent6">
                    <a:lumMod val="50000"/>
                  </a:schemeClr>
                </a:solidFill>
                <a:latin typeface="Gotham Light" pitchFamily="50" charset="0"/>
              </a:rPr>
              <a:t>HMG-AK helps to coordinate the PAL-PAK program with the State of Alaska’s Division of Behavioral Health and Seattle Children’s. </a:t>
            </a:r>
          </a:p>
        </p:txBody>
      </p:sp>
      <p:pic>
        <p:nvPicPr>
          <p:cNvPr id="6" name="Picture 5">
            <a:extLst>
              <a:ext uri="{FF2B5EF4-FFF2-40B4-BE49-F238E27FC236}">
                <a16:creationId xmlns:a16="http://schemas.microsoft.com/office/drawing/2014/main" id="{A20ACF62-46BB-1B41-8A93-99B0C994461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30690" y="6177551"/>
            <a:ext cx="2047895" cy="565196"/>
          </a:xfrm>
          <a:prstGeom prst="rect">
            <a:avLst/>
          </a:prstGeom>
        </p:spPr>
      </p:pic>
      <p:pic>
        <p:nvPicPr>
          <p:cNvPr id="4" name="Picture 3">
            <a:extLst>
              <a:ext uri="{FF2B5EF4-FFF2-40B4-BE49-F238E27FC236}">
                <a16:creationId xmlns:a16="http://schemas.microsoft.com/office/drawing/2014/main" id="{3F34FCAF-EB2C-A406-D317-222F1E297E49}"/>
              </a:ext>
            </a:extLst>
          </p:cNvPr>
          <p:cNvPicPr>
            <a:picLocks noChangeAspect="1"/>
          </p:cNvPicPr>
          <p:nvPr/>
        </p:nvPicPr>
        <p:blipFill rotWithShape="1">
          <a:blip r:embed="rId3"/>
          <a:srcRect l="6768" t="77659" r="35750" b="5259"/>
          <a:stretch/>
        </p:blipFill>
        <p:spPr>
          <a:xfrm>
            <a:off x="3577434" y="4527933"/>
            <a:ext cx="5037131" cy="1991859"/>
          </a:xfrm>
          <a:prstGeom prst="rect">
            <a:avLst/>
          </a:prstGeom>
        </p:spPr>
      </p:pic>
      <p:pic>
        <p:nvPicPr>
          <p:cNvPr id="10" name="Picture 9" descr="A black and white text&#10;&#10;Description automatically generated">
            <a:extLst>
              <a:ext uri="{FF2B5EF4-FFF2-40B4-BE49-F238E27FC236}">
                <a16:creationId xmlns:a16="http://schemas.microsoft.com/office/drawing/2014/main" id="{03451270-64CA-CF9D-CF70-CC07E41D88E5}"/>
              </a:ext>
            </a:extLst>
          </p:cNvPr>
          <p:cNvPicPr>
            <a:picLocks noChangeAspect="1"/>
          </p:cNvPicPr>
          <p:nvPr/>
        </p:nvPicPr>
        <p:blipFill>
          <a:blip r:embed="rId4"/>
          <a:stretch>
            <a:fillRect/>
          </a:stretch>
        </p:blipFill>
        <p:spPr>
          <a:xfrm>
            <a:off x="4054565" y="1476597"/>
            <a:ext cx="4072559" cy="895963"/>
          </a:xfrm>
          <a:prstGeom prst="rect">
            <a:avLst/>
          </a:prstGeom>
        </p:spPr>
      </p:pic>
    </p:spTree>
    <p:extLst>
      <p:ext uri="{BB962C8B-B14F-4D97-AF65-F5344CB8AC3E}">
        <p14:creationId xmlns:p14="http://schemas.microsoft.com/office/powerpoint/2010/main" val="252043605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9AF48D6-9AAC-9DB0-1B93-3C6FCBC1B4D7}"/>
              </a:ext>
            </a:extLst>
          </p:cNvPr>
          <p:cNvGrpSpPr/>
          <p:nvPr/>
        </p:nvGrpSpPr>
        <p:grpSpPr>
          <a:xfrm>
            <a:off x="171450" y="1279102"/>
            <a:ext cx="3642266" cy="5106829"/>
            <a:chOff x="720781" y="478553"/>
            <a:chExt cx="4045302" cy="5948576"/>
          </a:xfrm>
        </p:grpSpPr>
        <p:pic>
          <p:nvPicPr>
            <p:cNvPr id="10" name="Picture 9" descr="A child's list of words&#10;&#10;Description automatically generated with medium confidence">
              <a:extLst>
                <a:ext uri="{FF2B5EF4-FFF2-40B4-BE49-F238E27FC236}">
                  <a16:creationId xmlns:a16="http://schemas.microsoft.com/office/drawing/2014/main" id="{99A0CDED-DA4D-9239-6CEA-73E39EEAE0B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l="12568" t="10854"/>
            <a:stretch/>
          </p:blipFill>
          <p:spPr>
            <a:xfrm>
              <a:off x="720781" y="478553"/>
              <a:ext cx="4045302" cy="3244383"/>
            </a:xfrm>
            <a:prstGeom prst="rect">
              <a:avLst/>
            </a:prstGeom>
          </p:spPr>
        </p:pic>
        <p:pic>
          <p:nvPicPr>
            <p:cNvPr id="11" name="Picture 10" descr="A list of medical health care issues&#10;&#10;Description automatically generated with medium confidence">
              <a:extLst>
                <a:ext uri="{FF2B5EF4-FFF2-40B4-BE49-F238E27FC236}">
                  <a16:creationId xmlns:a16="http://schemas.microsoft.com/office/drawing/2014/main" id="{0FB99965-5C4B-F596-3417-0EE8D016C9EC}"/>
                </a:ext>
              </a:extLst>
            </p:cNvPr>
            <p:cNvPicPr>
              <a:picLocks noChangeAspect="1"/>
            </p:cNvPicPr>
            <p:nvPr/>
          </p:nvPicPr>
          <p:blipFill>
            <a:blip r:embed="rId3"/>
            <a:stretch>
              <a:fillRect/>
            </a:stretch>
          </p:blipFill>
          <p:spPr>
            <a:xfrm>
              <a:off x="2485457" y="3533365"/>
              <a:ext cx="2138618" cy="2893764"/>
            </a:xfrm>
            <a:prstGeom prst="rect">
              <a:avLst/>
            </a:prstGeom>
          </p:spPr>
        </p:pic>
      </p:grpSp>
      <p:sp>
        <p:nvSpPr>
          <p:cNvPr id="6" name="Title 1">
            <a:extLst>
              <a:ext uri="{FF2B5EF4-FFF2-40B4-BE49-F238E27FC236}">
                <a16:creationId xmlns:a16="http://schemas.microsoft.com/office/drawing/2014/main" id="{BC64E449-2045-8445-ACC4-88394CF68EE9}"/>
              </a:ext>
            </a:extLst>
          </p:cNvPr>
          <p:cNvSpPr txBox="1">
            <a:spLocks/>
          </p:cNvSpPr>
          <p:nvPr/>
        </p:nvSpPr>
        <p:spPr>
          <a:xfrm>
            <a:off x="506455" y="252736"/>
            <a:ext cx="8653874" cy="9212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3600"/>
              <a:buFont typeface="Dosis ExtraLight"/>
              <a:buNone/>
              <a:defRPr sz="3600" b="0" i="0" u="none" strike="noStrike" cap="none">
                <a:solidFill>
                  <a:schemeClr val="bg2"/>
                </a:solidFill>
                <a:latin typeface="Dosis ExtraLight"/>
                <a:ea typeface="Dosis ExtraLight"/>
                <a:cs typeface="Dosis ExtraLight"/>
                <a:sym typeface="Dosis ExtraLight"/>
              </a:defRPr>
            </a:lvl1pPr>
            <a:lvl2pPr marR="0" lvl="1"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2pPr>
            <a:lvl3pPr marR="0" lvl="2"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3pPr>
            <a:lvl4pPr marR="0" lvl="3"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4pPr>
            <a:lvl5pPr marR="0" lvl="4"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5pPr>
            <a:lvl6pPr marR="0" lvl="5"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6pPr>
            <a:lvl7pPr marR="0" lvl="6"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7pPr>
            <a:lvl8pPr marR="0" lvl="7"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8pPr>
            <a:lvl9pPr marR="0" lvl="8"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9pPr>
          </a:lstStyle>
          <a:p>
            <a:pPr defTabSz="1219170">
              <a:buClr>
                <a:srgbClr val="9BCF63"/>
              </a:buClr>
            </a:pPr>
            <a:r>
              <a:rPr lang="en-US" sz="4000" kern="0" dirty="0">
                <a:solidFill>
                  <a:srgbClr val="FFFFFF">
                    <a:lumMod val="85000"/>
                  </a:srgbClr>
                </a:solidFill>
                <a:latin typeface="Gotham Light" pitchFamily="50" charset="0"/>
              </a:rPr>
              <a:t>Primary Reason for HMG-AK Call 2023</a:t>
            </a:r>
          </a:p>
        </p:txBody>
      </p:sp>
      <p:pic>
        <p:nvPicPr>
          <p:cNvPr id="8" name="Picture 7">
            <a:extLst>
              <a:ext uri="{FF2B5EF4-FFF2-40B4-BE49-F238E27FC236}">
                <a16:creationId xmlns:a16="http://schemas.microsoft.com/office/drawing/2014/main" id="{C0A9E7EF-4106-F441-BBC0-1B174650689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030690" y="6177551"/>
            <a:ext cx="2047895" cy="565196"/>
          </a:xfrm>
          <a:prstGeom prst="rect">
            <a:avLst/>
          </a:prstGeom>
        </p:spPr>
      </p:pic>
      <p:pic>
        <p:nvPicPr>
          <p:cNvPr id="9" name="Picture 8" descr="A colorful pie chart with numbers&#10;&#10;Description automatically generated">
            <a:extLst>
              <a:ext uri="{FF2B5EF4-FFF2-40B4-BE49-F238E27FC236}">
                <a16:creationId xmlns:a16="http://schemas.microsoft.com/office/drawing/2014/main" id="{451AD5D1-59D5-1D69-1447-ACBE553439EE}"/>
              </a:ext>
            </a:extLst>
          </p:cNvPr>
          <p:cNvPicPr>
            <a:picLocks noChangeAspect="1"/>
          </p:cNvPicPr>
          <p:nvPr/>
        </p:nvPicPr>
        <p:blipFill rotWithShape="1">
          <a:blip r:embed="rId5"/>
          <a:srcRect l="15906" t="13512" r="21862" b="1467"/>
          <a:stretch/>
        </p:blipFill>
        <p:spPr>
          <a:xfrm>
            <a:off x="5026818" y="1674926"/>
            <a:ext cx="3865969" cy="4155688"/>
          </a:xfrm>
          <a:prstGeom prst="rect">
            <a:avLst/>
          </a:prstGeom>
        </p:spPr>
      </p:pic>
      <p:sp>
        <p:nvSpPr>
          <p:cNvPr id="13" name="Frame 12">
            <a:extLst>
              <a:ext uri="{FF2B5EF4-FFF2-40B4-BE49-F238E27FC236}">
                <a16:creationId xmlns:a16="http://schemas.microsoft.com/office/drawing/2014/main" id="{6A40E3D9-1587-CAE6-F1C1-6C55C021496A}"/>
              </a:ext>
            </a:extLst>
          </p:cNvPr>
          <p:cNvSpPr/>
          <p:nvPr/>
        </p:nvSpPr>
        <p:spPr>
          <a:xfrm>
            <a:off x="1946267" y="5497552"/>
            <a:ext cx="2343235" cy="208156"/>
          </a:xfrm>
          <a:prstGeom prst="frame">
            <a:avLst/>
          </a:prstGeom>
          <a:solidFill>
            <a:srgbClr val="AAF000"/>
          </a:solidFill>
          <a:ln>
            <a:solidFill>
              <a:srgbClr val="AAF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16.96%</a:t>
            </a:r>
            <a:endParaRPr lang="en-US" sz="1400" dirty="0">
              <a:solidFill>
                <a:schemeClr val="tx1"/>
              </a:solidFill>
            </a:endParaRPr>
          </a:p>
        </p:txBody>
      </p:sp>
      <p:sp>
        <p:nvSpPr>
          <p:cNvPr id="14" name="Frame 13">
            <a:extLst>
              <a:ext uri="{FF2B5EF4-FFF2-40B4-BE49-F238E27FC236}">
                <a16:creationId xmlns:a16="http://schemas.microsoft.com/office/drawing/2014/main" id="{2F13325D-30B9-028D-900E-605ACDA16746}"/>
              </a:ext>
            </a:extLst>
          </p:cNvPr>
          <p:cNvSpPr/>
          <p:nvPr/>
        </p:nvSpPr>
        <p:spPr>
          <a:xfrm>
            <a:off x="2423532" y="2278140"/>
            <a:ext cx="1863919" cy="208156"/>
          </a:xfrm>
          <a:prstGeom prst="frame">
            <a:avLst/>
          </a:prstGeom>
          <a:solidFill>
            <a:srgbClr val="AAF000"/>
          </a:solidFill>
          <a:ln>
            <a:solidFill>
              <a:srgbClr val="AAF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15.74%</a:t>
            </a:r>
            <a:endParaRPr lang="en-US" sz="1400" dirty="0">
              <a:solidFill>
                <a:schemeClr val="tx1"/>
              </a:solidFill>
            </a:endParaRPr>
          </a:p>
        </p:txBody>
      </p:sp>
      <p:sp>
        <p:nvSpPr>
          <p:cNvPr id="15" name="Frame 14">
            <a:extLst>
              <a:ext uri="{FF2B5EF4-FFF2-40B4-BE49-F238E27FC236}">
                <a16:creationId xmlns:a16="http://schemas.microsoft.com/office/drawing/2014/main" id="{B4E1B394-BE30-F144-7C66-E74A57E6AE23}"/>
              </a:ext>
            </a:extLst>
          </p:cNvPr>
          <p:cNvSpPr/>
          <p:nvPr/>
        </p:nvSpPr>
        <p:spPr>
          <a:xfrm>
            <a:off x="2765502" y="1674926"/>
            <a:ext cx="1521948" cy="208156"/>
          </a:xfrm>
          <a:prstGeom prst="frame">
            <a:avLst/>
          </a:prstGeom>
          <a:solidFill>
            <a:srgbClr val="AAF000"/>
          </a:solidFill>
          <a:ln>
            <a:solidFill>
              <a:srgbClr val="AAF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8.92%</a:t>
            </a:r>
            <a:endParaRPr lang="en-US" sz="1400" dirty="0">
              <a:solidFill>
                <a:schemeClr val="tx1"/>
              </a:solidFill>
            </a:endParaRPr>
          </a:p>
        </p:txBody>
      </p:sp>
      <p:sp>
        <p:nvSpPr>
          <p:cNvPr id="12" name="Frame 11">
            <a:extLst>
              <a:ext uri="{FF2B5EF4-FFF2-40B4-BE49-F238E27FC236}">
                <a16:creationId xmlns:a16="http://schemas.microsoft.com/office/drawing/2014/main" id="{756F000D-5E3C-0B62-B6C0-C241DEE02D46}"/>
              </a:ext>
            </a:extLst>
          </p:cNvPr>
          <p:cNvSpPr/>
          <p:nvPr/>
        </p:nvSpPr>
        <p:spPr>
          <a:xfrm>
            <a:off x="2549911" y="5315415"/>
            <a:ext cx="1739591" cy="208156"/>
          </a:xfrm>
          <a:prstGeom prst="fram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200" dirty="0">
                <a:solidFill>
                  <a:schemeClr val="tx1"/>
                </a:solidFill>
              </a:rPr>
              <a:t>30.59%</a:t>
            </a:r>
            <a:endParaRPr lang="en-US" sz="1400" dirty="0">
              <a:solidFill>
                <a:schemeClr val="tx1"/>
              </a:solidFill>
            </a:endParaRPr>
          </a:p>
        </p:txBody>
      </p:sp>
      <p:sp>
        <p:nvSpPr>
          <p:cNvPr id="2" name="Subtitle 4">
            <a:extLst>
              <a:ext uri="{FF2B5EF4-FFF2-40B4-BE49-F238E27FC236}">
                <a16:creationId xmlns:a16="http://schemas.microsoft.com/office/drawing/2014/main" id="{1884BA4C-CEFF-7103-F1EC-7FB79A0F21F6}"/>
              </a:ext>
            </a:extLst>
          </p:cNvPr>
          <p:cNvSpPr txBox="1">
            <a:spLocks/>
          </p:cNvSpPr>
          <p:nvPr/>
        </p:nvSpPr>
        <p:spPr>
          <a:xfrm>
            <a:off x="9407742" y="1747157"/>
            <a:ext cx="2279161" cy="377641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600"/>
              </a:spcBef>
              <a:spcAft>
                <a:spcPts val="0"/>
              </a:spcAft>
              <a:buClr>
                <a:schemeClr val="accent1"/>
              </a:buClr>
              <a:buSzPts val="2400"/>
              <a:buFont typeface="Pontano Sans"/>
              <a:buNone/>
              <a:defRPr sz="1800" b="0" i="0" u="none" strike="noStrike" cap="none">
                <a:solidFill>
                  <a:schemeClr val="bg1"/>
                </a:solidFill>
                <a:latin typeface="Pontano Sans"/>
                <a:ea typeface="Pontano Sans"/>
                <a:cs typeface="Pontano Sans"/>
                <a:sym typeface="Pontano Sans"/>
              </a:defRPr>
            </a:lvl1pPr>
            <a:lvl2pPr marL="457189" marR="0" lvl="1" indent="0" algn="ctr" rtl="0">
              <a:lnSpc>
                <a:spcPct val="100000"/>
              </a:lnSpc>
              <a:spcBef>
                <a:spcPts val="0"/>
              </a:spcBef>
              <a:spcAft>
                <a:spcPts val="0"/>
              </a:spcAft>
              <a:buClr>
                <a:schemeClr val="accent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2pPr>
            <a:lvl3pPr marL="914377" marR="0" lvl="2" indent="0" algn="ctr" rtl="0">
              <a:lnSpc>
                <a:spcPct val="100000"/>
              </a:lnSpc>
              <a:spcBef>
                <a:spcPts val="0"/>
              </a:spcBef>
              <a:spcAft>
                <a:spcPts val="0"/>
              </a:spcAft>
              <a:buClr>
                <a:schemeClr val="accent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3pPr>
            <a:lvl4pPr marL="1371566" marR="0" lvl="3"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4pPr>
            <a:lvl5pPr marL="1828754" marR="0" lvl="4"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5pPr>
            <a:lvl6pPr marL="2285943" marR="0" lvl="5"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6pPr>
            <a:lvl7pPr marL="2743131" marR="0" lvl="6"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7pPr>
            <a:lvl8pPr marL="3200320" marR="0" lvl="7"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8pPr>
            <a:lvl9pPr marL="3657509" marR="0" lvl="8" indent="0" algn="ctr" rtl="0">
              <a:lnSpc>
                <a:spcPct val="100000"/>
              </a:lnSpc>
              <a:spcBef>
                <a:spcPts val="0"/>
              </a:spcBef>
              <a:spcAft>
                <a:spcPts val="0"/>
              </a:spcAft>
              <a:buClr>
                <a:schemeClr val="dk1"/>
              </a:buClr>
              <a:buSzPts val="2400"/>
              <a:buFont typeface="Pontano Sans"/>
              <a:buNone/>
              <a:defRPr sz="2400" b="0" i="0" u="none" strike="noStrike" cap="none">
                <a:solidFill>
                  <a:schemeClr val="tx1">
                    <a:tint val="75000"/>
                  </a:schemeClr>
                </a:solidFill>
                <a:latin typeface="Pontano Sans"/>
                <a:ea typeface="Pontano Sans"/>
                <a:cs typeface="Pontano Sans"/>
                <a:sym typeface="Pontano Sans"/>
              </a:defRPr>
            </a:lvl9pPr>
          </a:lstStyle>
          <a:p>
            <a:r>
              <a:rPr lang="en-US" sz="1400" kern="0" dirty="0">
                <a:solidFill>
                  <a:srgbClr val="3DB7CA"/>
                </a:solidFill>
                <a:latin typeface="Gotham Light" pitchFamily="50" charset="0"/>
              </a:rPr>
              <a:t>*The information on this slide is from the Help Me Grow Alaska (HMG-AK) program.  HMG-AK works in partnership with PAL-PAK to help navigate additional supports that families may need outside of the original provider.</a:t>
            </a:r>
          </a:p>
          <a:p>
            <a:r>
              <a:rPr lang="en-US" sz="1400" kern="0" dirty="0">
                <a:solidFill>
                  <a:srgbClr val="3DB7CA"/>
                </a:solidFill>
                <a:latin typeface="Gotham Light" pitchFamily="50" charset="0"/>
              </a:rPr>
              <a:t>This slide is intended to highlight the need for support in the mental health care area.  HMG-AK services the entire state of Alaska.</a:t>
            </a:r>
          </a:p>
        </p:txBody>
      </p:sp>
    </p:spTree>
    <p:extLst>
      <p:ext uri="{BB962C8B-B14F-4D97-AF65-F5344CB8AC3E}">
        <p14:creationId xmlns:p14="http://schemas.microsoft.com/office/powerpoint/2010/main" val="376690210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28C61C-2644-EE44-BA89-5F319A0065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48382" y="1427951"/>
            <a:ext cx="7095236" cy="4855736"/>
          </a:xfrm>
          <a:prstGeom prst="rect">
            <a:avLst/>
          </a:prstGeom>
        </p:spPr>
      </p:pic>
      <p:sp>
        <p:nvSpPr>
          <p:cNvPr id="6" name="Title 1">
            <a:extLst>
              <a:ext uri="{FF2B5EF4-FFF2-40B4-BE49-F238E27FC236}">
                <a16:creationId xmlns:a16="http://schemas.microsoft.com/office/drawing/2014/main" id="{BC64E449-2045-8445-ACC4-88394CF68EE9}"/>
              </a:ext>
            </a:extLst>
          </p:cNvPr>
          <p:cNvSpPr txBox="1">
            <a:spLocks/>
          </p:cNvSpPr>
          <p:nvPr/>
        </p:nvSpPr>
        <p:spPr>
          <a:xfrm>
            <a:off x="506456" y="171272"/>
            <a:ext cx="5822400" cy="921200"/>
          </a:xfrm>
          <a:prstGeom prst="rect">
            <a:avLst/>
          </a:prstGeom>
          <a:noFill/>
          <a:ln>
            <a:noFill/>
          </a:ln>
        </p:spPr>
        <p:txBody>
          <a:bodyPr spcFirstLastPara="1" wrap="square" lIns="121900" tIns="121900" rIns="121900" bIns="121900" anchor="b"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3600"/>
              <a:buFont typeface="Dosis ExtraLight"/>
              <a:buNone/>
              <a:defRPr sz="3600" b="0" i="0" u="none" strike="noStrike" cap="none">
                <a:solidFill>
                  <a:schemeClr val="bg2"/>
                </a:solidFill>
                <a:latin typeface="Dosis ExtraLight"/>
                <a:ea typeface="Dosis ExtraLight"/>
                <a:cs typeface="Dosis ExtraLight"/>
                <a:sym typeface="Dosis ExtraLight"/>
              </a:defRPr>
            </a:lvl1pPr>
            <a:lvl2pPr marR="0" lvl="1"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2pPr>
            <a:lvl3pPr marR="0" lvl="2"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3pPr>
            <a:lvl4pPr marR="0" lvl="3"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4pPr>
            <a:lvl5pPr marR="0" lvl="4"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5pPr>
            <a:lvl6pPr marR="0" lvl="5"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6pPr>
            <a:lvl7pPr marR="0" lvl="6"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7pPr>
            <a:lvl8pPr marR="0" lvl="7"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8pPr>
            <a:lvl9pPr marR="0" lvl="8" algn="l" rtl="0">
              <a:lnSpc>
                <a:spcPct val="100000"/>
              </a:lnSpc>
              <a:spcBef>
                <a:spcPts val="0"/>
              </a:spcBef>
              <a:spcAft>
                <a:spcPts val="0"/>
              </a:spcAft>
              <a:buClr>
                <a:schemeClr val="accent1"/>
              </a:buClr>
              <a:buSzPts val="3600"/>
              <a:buFont typeface="Dosis ExtraLight"/>
              <a:buNone/>
              <a:defRPr sz="3600" b="0" i="0" u="none" strike="noStrike" cap="none">
                <a:solidFill>
                  <a:schemeClr val="accent1"/>
                </a:solidFill>
                <a:latin typeface="Dosis ExtraLight"/>
                <a:ea typeface="Dosis ExtraLight"/>
                <a:cs typeface="Dosis ExtraLight"/>
                <a:sym typeface="Dosis ExtraLight"/>
              </a:defRPr>
            </a:lvl9pPr>
          </a:lstStyle>
          <a:p>
            <a:pPr defTabSz="1219170">
              <a:buClr>
                <a:srgbClr val="9BCF63"/>
              </a:buClr>
            </a:pPr>
            <a:r>
              <a:rPr lang="en-US" sz="4000" kern="0" dirty="0">
                <a:solidFill>
                  <a:srgbClr val="FFFFFF">
                    <a:lumMod val="85000"/>
                  </a:srgbClr>
                </a:solidFill>
                <a:latin typeface="Gotham Light" pitchFamily="50" charset="0"/>
              </a:rPr>
              <a:t>PAL-PAK Process</a:t>
            </a:r>
          </a:p>
        </p:txBody>
      </p:sp>
      <p:pic>
        <p:nvPicPr>
          <p:cNvPr id="8" name="Picture 7">
            <a:extLst>
              <a:ext uri="{FF2B5EF4-FFF2-40B4-BE49-F238E27FC236}">
                <a16:creationId xmlns:a16="http://schemas.microsoft.com/office/drawing/2014/main" id="{C0A9E7EF-4106-F441-BBC0-1B17465068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30690" y="6177551"/>
            <a:ext cx="2047895" cy="565196"/>
          </a:xfrm>
          <a:prstGeom prst="rect">
            <a:avLst/>
          </a:prstGeom>
        </p:spPr>
      </p:pic>
    </p:spTree>
    <p:extLst>
      <p:ext uri="{BB962C8B-B14F-4D97-AF65-F5344CB8AC3E}">
        <p14:creationId xmlns:p14="http://schemas.microsoft.com/office/powerpoint/2010/main" val="179840925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455" y="171272"/>
            <a:ext cx="7990181" cy="921200"/>
          </a:xfrm>
        </p:spPr>
        <p:txBody>
          <a:bodyPr>
            <a:normAutofit fontScale="90000"/>
          </a:bodyPr>
          <a:lstStyle/>
          <a:p>
            <a:r>
              <a:rPr lang="en-US" sz="4000" dirty="0">
                <a:solidFill>
                  <a:schemeClr val="bg1">
                    <a:lumMod val="85000"/>
                  </a:schemeClr>
                </a:solidFill>
                <a:latin typeface="Gotham Light" pitchFamily="50" charset="0"/>
              </a:rPr>
              <a:t>Upcoming All Alaska Pediatric Symposium</a:t>
            </a:r>
          </a:p>
        </p:txBody>
      </p:sp>
      <p:pic>
        <p:nvPicPr>
          <p:cNvPr id="4" name="Picture 3">
            <a:extLst>
              <a:ext uri="{FF2B5EF4-FFF2-40B4-BE49-F238E27FC236}">
                <a16:creationId xmlns:a16="http://schemas.microsoft.com/office/drawing/2014/main" id="{0EC08359-0002-9A40-AB6F-631824BCD4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30690" y="6177551"/>
            <a:ext cx="2047895" cy="565196"/>
          </a:xfrm>
          <a:prstGeom prst="rect">
            <a:avLst/>
          </a:prstGeom>
        </p:spPr>
      </p:pic>
      <p:pic>
        <p:nvPicPr>
          <p:cNvPr id="8" name="Picture 7" descr="A flyer with a person holding a baby&#10;&#10;Description automatically generated">
            <a:extLst>
              <a:ext uri="{FF2B5EF4-FFF2-40B4-BE49-F238E27FC236}">
                <a16:creationId xmlns:a16="http://schemas.microsoft.com/office/drawing/2014/main" id="{F315D571-6500-FE69-F47F-1AF7D3EAC167}"/>
              </a:ext>
            </a:extLst>
          </p:cNvPr>
          <p:cNvPicPr>
            <a:picLocks noChangeAspect="1"/>
          </p:cNvPicPr>
          <p:nvPr/>
        </p:nvPicPr>
        <p:blipFill rotWithShape="1">
          <a:blip r:embed="rId3"/>
          <a:srcRect b="5357"/>
          <a:stretch/>
        </p:blipFill>
        <p:spPr>
          <a:xfrm>
            <a:off x="3167743" y="1257300"/>
            <a:ext cx="5856514" cy="5542772"/>
          </a:xfrm>
          <a:prstGeom prst="rect">
            <a:avLst/>
          </a:prstGeom>
        </p:spPr>
      </p:pic>
    </p:spTree>
    <p:extLst>
      <p:ext uri="{BB962C8B-B14F-4D97-AF65-F5344CB8AC3E}">
        <p14:creationId xmlns:p14="http://schemas.microsoft.com/office/powerpoint/2010/main" val="17550892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456" y="171272"/>
            <a:ext cx="5822400" cy="921200"/>
          </a:xfrm>
        </p:spPr>
        <p:txBody>
          <a:bodyPr>
            <a:normAutofit/>
          </a:bodyPr>
          <a:lstStyle/>
          <a:p>
            <a:r>
              <a:rPr lang="en-US" sz="4000" dirty="0">
                <a:solidFill>
                  <a:schemeClr val="bg1">
                    <a:lumMod val="85000"/>
                  </a:schemeClr>
                </a:solidFill>
                <a:latin typeface="Gotham Light" pitchFamily="50" charset="0"/>
              </a:rPr>
              <a:t>PAL-PAK Partners</a:t>
            </a:r>
          </a:p>
        </p:txBody>
      </p:sp>
      <p:pic>
        <p:nvPicPr>
          <p:cNvPr id="5" name="Picture 4">
            <a:extLst>
              <a:ext uri="{FF2B5EF4-FFF2-40B4-BE49-F238E27FC236}">
                <a16:creationId xmlns:a16="http://schemas.microsoft.com/office/drawing/2014/main" id="{5AE10AC2-9752-F548-8312-128C183DAA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699" y="2048143"/>
            <a:ext cx="11768264" cy="3112436"/>
          </a:xfrm>
          <a:prstGeom prst="rect">
            <a:avLst/>
          </a:prstGeom>
        </p:spPr>
      </p:pic>
      <p:pic>
        <p:nvPicPr>
          <p:cNvPr id="4" name="Picture 3">
            <a:extLst>
              <a:ext uri="{FF2B5EF4-FFF2-40B4-BE49-F238E27FC236}">
                <a16:creationId xmlns:a16="http://schemas.microsoft.com/office/drawing/2014/main" id="{0EC08359-0002-9A40-AB6F-631824BCD4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30690" y="6177551"/>
            <a:ext cx="2047895" cy="565196"/>
          </a:xfrm>
          <a:prstGeom prst="rect">
            <a:avLst/>
          </a:prstGeom>
        </p:spPr>
      </p:pic>
      <p:pic>
        <p:nvPicPr>
          <p:cNvPr id="3" name="Picture 2">
            <a:extLst>
              <a:ext uri="{FF2B5EF4-FFF2-40B4-BE49-F238E27FC236}">
                <a16:creationId xmlns:a16="http://schemas.microsoft.com/office/drawing/2014/main" id="{28A43A37-E172-7378-3137-61D31AC3A81F}"/>
              </a:ext>
            </a:extLst>
          </p:cNvPr>
          <p:cNvPicPr>
            <a:picLocks noChangeAspect="1"/>
          </p:cNvPicPr>
          <p:nvPr/>
        </p:nvPicPr>
        <p:blipFill>
          <a:blip r:embed="rId4"/>
          <a:stretch>
            <a:fillRect/>
          </a:stretch>
        </p:blipFill>
        <p:spPr>
          <a:xfrm>
            <a:off x="5460625" y="5232212"/>
            <a:ext cx="1270750" cy="1270750"/>
          </a:xfrm>
          <a:prstGeom prst="rect">
            <a:avLst/>
          </a:prstGeom>
        </p:spPr>
      </p:pic>
      <p:sp>
        <p:nvSpPr>
          <p:cNvPr id="6" name="Subtitle 4">
            <a:extLst>
              <a:ext uri="{FF2B5EF4-FFF2-40B4-BE49-F238E27FC236}">
                <a16:creationId xmlns:a16="http://schemas.microsoft.com/office/drawing/2014/main" id="{314AC9D1-CC8A-8972-D11C-6903B0B1B39D}"/>
              </a:ext>
            </a:extLst>
          </p:cNvPr>
          <p:cNvSpPr txBox="1">
            <a:spLocks/>
          </p:cNvSpPr>
          <p:nvPr/>
        </p:nvSpPr>
        <p:spPr>
          <a:xfrm>
            <a:off x="5386182" y="6263177"/>
            <a:ext cx="1395298" cy="47957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chemeClr val="accent1"/>
              </a:buClr>
              <a:buSzPts val="2400"/>
              <a:buFont typeface="Pontano Sans"/>
              <a:buChar char="⊷"/>
              <a:defRPr sz="2400" b="0" i="0" u="none" strike="noStrike" cap="none">
                <a:solidFill>
                  <a:schemeClr val="dk1"/>
                </a:solidFill>
                <a:latin typeface="Pontano Sans"/>
                <a:ea typeface="Pontano Sans"/>
                <a:cs typeface="Pontano Sans"/>
                <a:sym typeface="Pontano Sans"/>
              </a:defRPr>
            </a:lvl1pPr>
            <a:lvl2pPr marL="914400" marR="0" lvl="1" indent="-381000" algn="l" rtl="0">
              <a:lnSpc>
                <a:spcPct val="100000"/>
              </a:lnSpc>
              <a:spcBef>
                <a:spcPts val="0"/>
              </a:spcBef>
              <a:spcAft>
                <a:spcPts val="0"/>
              </a:spcAft>
              <a:buClr>
                <a:schemeClr val="accent1"/>
              </a:buClr>
              <a:buSzPts val="2400"/>
              <a:buFont typeface="Pontano Sans"/>
              <a:buChar char="⊶"/>
              <a:defRPr sz="2400" b="0" i="0" u="none" strike="noStrike" cap="none">
                <a:solidFill>
                  <a:schemeClr val="dk1"/>
                </a:solidFill>
                <a:latin typeface="Pontano Sans"/>
                <a:ea typeface="Pontano Sans"/>
                <a:cs typeface="Pontano Sans"/>
                <a:sym typeface="Pontano Sans"/>
              </a:defRPr>
            </a:lvl2pPr>
            <a:lvl3pPr marL="1371600" marR="0" lvl="2" indent="-381000" algn="l" rtl="0">
              <a:lnSpc>
                <a:spcPct val="100000"/>
              </a:lnSpc>
              <a:spcBef>
                <a:spcPts val="0"/>
              </a:spcBef>
              <a:spcAft>
                <a:spcPts val="0"/>
              </a:spcAft>
              <a:buClr>
                <a:schemeClr val="accent1"/>
              </a:buClr>
              <a:buSzPts val="2400"/>
              <a:buFont typeface="Pontano Sans"/>
              <a:buChar char="⊸"/>
              <a:defRPr sz="2400" b="0" i="0" u="none" strike="noStrike" cap="none">
                <a:solidFill>
                  <a:schemeClr val="dk1"/>
                </a:solidFill>
                <a:latin typeface="Pontano Sans"/>
                <a:ea typeface="Pontano Sans"/>
                <a:cs typeface="Pontano Sans"/>
                <a:sym typeface="Pontano Sans"/>
              </a:defRPr>
            </a:lvl3pPr>
            <a:lvl4pPr marL="1828800" marR="0" lvl="3" indent="-381000" algn="l" rtl="0">
              <a:lnSpc>
                <a:spcPct val="100000"/>
              </a:lnSpc>
              <a:spcBef>
                <a:spcPts val="0"/>
              </a:spcBef>
              <a:spcAft>
                <a:spcPts val="0"/>
              </a:spcAft>
              <a:buClr>
                <a:schemeClr val="dk1"/>
              </a:buClr>
              <a:buSzPts val="2400"/>
              <a:buFont typeface="Pontano Sans"/>
              <a:buChar char="●"/>
              <a:defRPr sz="2400" b="0" i="0" u="none" strike="noStrike" cap="none">
                <a:solidFill>
                  <a:schemeClr val="dk1"/>
                </a:solidFill>
                <a:latin typeface="Pontano Sans"/>
                <a:ea typeface="Pontano Sans"/>
                <a:cs typeface="Pontano Sans"/>
                <a:sym typeface="Pontano Sans"/>
              </a:defRPr>
            </a:lvl4pPr>
            <a:lvl5pPr marL="2286000" marR="0" lvl="4" indent="-381000" algn="l" rtl="0">
              <a:lnSpc>
                <a:spcPct val="100000"/>
              </a:lnSpc>
              <a:spcBef>
                <a:spcPts val="0"/>
              </a:spcBef>
              <a:spcAft>
                <a:spcPts val="0"/>
              </a:spcAft>
              <a:buClr>
                <a:schemeClr val="dk1"/>
              </a:buClr>
              <a:buSzPts val="2400"/>
              <a:buFont typeface="Pontano Sans"/>
              <a:buChar char="○"/>
              <a:defRPr sz="2400" b="0" i="0" u="none" strike="noStrike" cap="none">
                <a:solidFill>
                  <a:schemeClr val="dk1"/>
                </a:solidFill>
                <a:latin typeface="Pontano Sans"/>
                <a:ea typeface="Pontano Sans"/>
                <a:cs typeface="Pontano Sans"/>
                <a:sym typeface="Pontano Sans"/>
              </a:defRPr>
            </a:lvl5pPr>
            <a:lvl6pPr marL="2743200" marR="0" lvl="5" indent="-381000" algn="l" rtl="0">
              <a:lnSpc>
                <a:spcPct val="100000"/>
              </a:lnSpc>
              <a:spcBef>
                <a:spcPts val="0"/>
              </a:spcBef>
              <a:spcAft>
                <a:spcPts val="0"/>
              </a:spcAft>
              <a:buClr>
                <a:schemeClr val="dk1"/>
              </a:buClr>
              <a:buSzPts val="2400"/>
              <a:buFont typeface="Pontano Sans"/>
              <a:buChar char="■"/>
              <a:defRPr sz="2400" b="0" i="0" u="none" strike="noStrike" cap="none">
                <a:solidFill>
                  <a:schemeClr val="dk1"/>
                </a:solidFill>
                <a:latin typeface="Pontano Sans"/>
                <a:ea typeface="Pontano Sans"/>
                <a:cs typeface="Pontano Sans"/>
                <a:sym typeface="Pontano Sans"/>
              </a:defRPr>
            </a:lvl6pPr>
            <a:lvl7pPr marL="3200400" marR="0" lvl="6" indent="-381000" algn="l" rtl="0">
              <a:lnSpc>
                <a:spcPct val="100000"/>
              </a:lnSpc>
              <a:spcBef>
                <a:spcPts val="0"/>
              </a:spcBef>
              <a:spcAft>
                <a:spcPts val="0"/>
              </a:spcAft>
              <a:buClr>
                <a:schemeClr val="dk1"/>
              </a:buClr>
              <a:buSzPts val="2400"/>
              <a:buFont typeface="Pontano Sans"/>
              <a:buChar char="●"/>
              <a:defRPr sz="2400" b="0" i="0" u="none" strike="noStrike" cap="none">
                <a:solidFill>
                  <a:schemeClr val="dk1"/>
                </a:solidFill>
                <a:latin typeface="Pontano Sans"/>
                <a:ea typeface="Pontano Sans"/>
                <a:cs typeface="Pontano Sans"/>
                <a:sym typeface="Pontano Sans"/>
              </a:defRPr>
            </a:lvl7pPr>
            <a:lvl8pPr marL="3657600" marR="0" lvl="7" indent="-381000" algn="l" rtl="0">
              <a:lnSpc>
                <a:spcPct val="100000"/>
              </a:lnSpc>
              <a:spcBef>
                <a:spcPts val="0"/>
              </a:spcBef>
              <a:spcAft>
                <a:spcPts val="0"/>
              </a:spcAft>
              <a:buClr>
                <a:schemeClr val="dk1"/>
              </a:buClr>
              <a:buSzPts val="2400"/>
              <a:buFont typeface="Pontano Sans"/>
              <a:buChar char="○"/>
              <a:defRPr sz="2400" b="0" i="0" u="none" strike="noStrike" cap="none">
                <a:solidFill>
                  <a:schemeClr val="dk1"/>
                </a:solidFill>
                <a:latin typeface="Pontano Sans"/>
                <a:ea typeface="Pontano Sans"/>
                <a:cs typeface="Pontano Sans"/>
                <a:sym typeface="Pontano Sans"/>
              </a:defRPr>
            </a:lvl8pPr>
            <a:lvl9pPr marL="4114800" marR="0" lvl="8" indent="-381000" algn="l" rtl="0">
              <a:lnSpc>
                <a:spcPct val="100000"/>
              </a:lnSpc>
              <a:spcBef>
                <a:spcPts val="0"/>
              </a:spcBef>
              <a:spcAft>
                <a:spcPts val="0"/>
              </a:spcAft>
              <a:buClr>
                <a:schemeClr val="dk1"/>
              </a:buClr>
              <a:buSzPts val="2400"/>
              <a:buFont typeface="Pontano Sans"/>
              <a:buChar char="■"/>
              <a:defRPr sz="2400" b="0" i="0" u="none" strike="noStrike" cap="none">
                <a:solidFill>
                  <a:schemeClr val="dk1"/>
                </a:solidFill>
                <a:latin typeface="Pontano Sans"/>
                <a:ea typeface="Pontano Sans"/>
                <a:cs typeface="Pontano Sans"/>
                <a:sym typeface="Pontano Sans"/>
              </a:defRPr>
            </a:lvl9pPr>
          </a:lstStyle>
          <a:p>
            <a:pPr marL="76200" indent="0" algn="ctr">
              <a:buNone/>
            </a:pPr>
            <a:r>
              <a:rPr lang="en-US" sz="1200" kern="0" dirty="0">
                <a:solidFill>
                  <a:schemeClr val="tx1"/>
                </a:solidFill>
                <a:latin typeface="Gotham Light" pitchFamily="50" charset="0"/>
              </a:rPr>
              <a:t>PAL-PAK Website </a:t>
            </a:r>
          </a:p>
        </p:txBody>
      </p:sp>
    </p:spTree>
    <p:extLst>
      <p:ext uri="{BB962C8B-B14F-4D97-AF65-F5344CB8AC3E}">
        <p14:creationId xmlns:p14="http://schemas.microsoft.com/office/powerpoint/2010/main" val="3100735741"/>
      </p:ext>
    </p:extLst>
  </p:cSld>
  <p:clrMapOvr>
    <a:masterClrMapping/>
  </p:clrMapOvr>
  <p:transition/>
</p:sld>
</file>

<file path=ppt/theme/theme1.xml><?xml version="1.0" encoding="utf-8"?>
<a:theme xmlns:a="http://schemas.openxmlformats.org/drawingml/2006/main" name="Solanio template">
  <a:themeElements>
    <a:clrScheme name="Custom 347">
      <a:dk1>
        <a:srgbClr val="484F56"/>
      </a:dk1>
      <a:lt1>
        <a:srgbClr val="FFFFFF"/>
      </a:lt1>
      <a:dk2>
        <a:srgbClr val="666666"/>
      </a:dk2>
      <a:lt2>
        <a:srgbClr val="EEF1F3"/>
      </a:lt2>
      <a:accent1>
        <a:srgbClr val="9BCF63"/>
      </a:accent1>
      <a:accent2>
        <a:srgbClr val="51B148"/>
      </a:accent2>
      <a:accent3>
        <a:srgbClr val="B8F567"/>
      </a:accent3>
      <a:accent4>
        <a:srgbClr val="484F56"/>
      </a:accent4>
      <a:accent5>
        <a:srgbClr val="89A8BF"/>
      </a:accent5>
      <a:accent6>
        <a:srgbClr val="E0E8EE"/>
      </a:accent6>
      <a:hlink>
        <a:srgbClr val="9BCF6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TotalTime>
  <Words>259</Words>
  <Application>Microsoft Office PowerPoint</Application>
  <PresentationFormat>Widescreen</PresentationFormat>
  <Paragraphs>33</Paragraphs>
  <Slides>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Calibri</vt:lpstr>
      <vt:lpstr>Cambria</vt:lpstr>
      <vt:lpstr>Dosis ExtraLight</vt:lpstr>
      <vt:lpstr>Gotham Book</vt:lpstr>
      <vt:lpstr>Gotham Light</vt:lpstr>
      <vt:lpstr>Pontano Sans</vt:lpstr>
      <vt:lpstr>Solanio template</vt:lpstr>
      <vt:lpstr>Partnership Access Line PAL-PAK</vt:lpstr>
      <vt:lpstr>What is PAL-PAK?</vt:lpstr>
      <vt:lpstr>What is Help Me Grow Alaska?</vt:lpstr>
      <vt:lpstr>PowerPoint Presentation</vt:lpstr>
      <vt:lpstr>PowerPoint Presentation</vt:lpstr>
      <vt:lpstr>Upcoming All Alaska Pediatric Symposium</vt:lpstr>
      <vt:lpstr>PAL-PAK Partners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Partnership Access Line PAL-PAK</dc:title>
  <dc:creator>Carmen Wenger</dc:creator>
  <cp:lastModifiedBy>Carletta Hauck</cp:lastModifiedBy>
  <cp:revision>22</cp:revision>
  <dcterms:created xsi:type="dcterms:W3CDTF">2020-02-11T22:41:50Z</dcterms:created>
  <dcterms:modified xsi:type="dcterms:W3CDTF">2024-08-22T16:33:38Z</dcterms:modified>
</cp:coreProperties>
</file>